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3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38" r:id="rId38"/>
    <p:sldId id="291" r:id="rId39"/>
    <p:sldId id="292" r:id="rId40"/>
    <p:sldId id="293" r:id="rId41"/>
    <p:sldId id="347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39" r:id="rId54"/>
    <p:sldId id="337" r:id="rId55"/>
    <p:sldId id="343" r:id="rId56"/>
    <p:sldId id="344" r:id="rId57"/>
    <p:sldId id="305" r:id="rId58"/>
    <p:sldId id="306" r:id="rId59"/>
    <p:sldId id="307" r:id="rId60"/>
    <p:sldId id="309" r:id="rId61"/>
    <p:sldId id="340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42" r:id="rId74"/>
    <p:sldId id="341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46" r:id="rId85"/>
    <p:sldId id="332" r:id="rId86"/>
    <p:sldId id="345" r:id="rId87"/>
    <p:sldId id="333" r:id="rId88"/>
    <p:sldId id="334" r:id="rId8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061FF"/>
    <a:srgbClr val="AEAEAE"/>
    <a:srgbClr val="CAD3FF"/>
    <a:srgbClr val="E0E0E0"/>
    <a:srgbClr val="FCD5B5"/>
    <a:srgbClr val="F5F5F5"/>
    <a:srgbClr val="E2F0D9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227" autoAdjust="0"/>
  </p:normalViewPr>
  <p:slideViewPr>
    <p:cSldViewPr>
      <p:cViewPr varScale="1">
        <p:scale>
          <a:sx n="70" d="100"/>
          <a:sy n="70" d="100"/>
        </p:scale>
        <p:origin x="8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0.png"/><Relationship Id="rId5" Type="http://schemas.openxmlformats.org/officeDocument/2006/relationships/image" Target="../media/image28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12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3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12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6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12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9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33.pn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6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12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74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33.pn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1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12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79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29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90.png"/><Relationship Id="rId5" Type="http://schemas.openxmlformats.org/officeDocument/2006/relationships/image" Target="../media/image88.png"/><Relationship Id="rId10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12.png"/><Relationship Id="rId1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29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90.png"/><Relationship Id="rId5" Type="http://schemas.openxmlformats.org/officeDocument/2006/relationships/image" Target="../media/image88.png"/><Relationship Id="rId10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12.png"/><Relationship Id="rId1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29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90.png"/><Relationship Id="rId5" Type="http://schemas.openxmlformats.org/officeDocument/2006/relationships/image" Target="../media/image88.png"/><Relationship Id="rId10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12.png"/><Relationship Id="rId1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30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2.png"/><Relationship Id="rId5" Type="http://schemas.openxmlformats.org/officeDocument/2006/relationships/image" Target="../media/image28.png"/><Relationship Id="rId10" Type="http://schemas.openxmlformats.org/officeDocument/2006/relationships/image" Target="../media/image91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3.png"/><Relationship Id="rId3" Type="http://schemas.openxmlformats.org/officeDocument/2006/relationships/image" Target="../media/image97.png"/><Relationship Id="rId7" Type="http://schemas.openxmlformats.org/officeDocument/2006/relationships/image" Target="../media/image30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2.png"/><Relationship Id="rId5" Type="http://schemas.openxmlformats.org/officeDocument/2006/relationships/image" Target="../media/image28.png"/><Relationship Id="rId15" Type="http://schemas.openxmlformats.org/officeDocument/2006/relationships/image" Target="../media/image105.png"/><Relationship Id="rId10" Type="http://schemas.openxmlformats.org/officeDocument/2006/relationships/image" Target="../media/image91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6.png"/><Relationship Id="rId3" Type="http://schemas.openxmlformats.org/officeDocument/2006/relationships/image" Target="../media/image97.png"/><Relationship Id="rId7" Type="http://schemas.openxmlformats.org/officeDocument/2006/relationships/image" Target="../media/image30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2.png"/><Relationship Id="rId5" Type="http://schemas.openxmlformats.org/officeDocument/2006/relationships/image" Target="../media/image28.png"/><Relationship Id="rId15" Type="http://schemas.openxmlformats.org/officeDocument/2006/relationships/image" Target="../media/image108.png"/><Relationship Id="rId10" Type="http://schemas.openxmlformats.org/officeDocument/2006/relationships/image" Target="../media/image91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1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9.png"/><Relationship Id="rId3" Type="http://schemas.openxmlformats.org/officeDocument/2006/relationships/image" Target="../media/image97.png"/><Relationship Id="rId7" Type="http://schemas.openxmlformats.org/officeDocument/2006/relationships/image" Target="../media/image30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2.png"/><Relationship Id="rId5" Type="http://schemas.openxmlformats.org/officeDocument/2006/relationships/image" Target="../media/image28.png"/><Relationship Id="rId10" Type="http://schemas.openxmlformats.org/officeDocument/2006/relationships/image" Target="../media/image91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9.png"/><Relationship Id="rId3" Type="http://schemas.openxmlformats.org/officeDocument/2006/relationships/image" Target="../media/image97.png"/><Relationship Id="rId7" Type="http://schemas.openxmlformats.org/officeDocument/2006/relationships/image" Target="../media/image29.png"/><Relationship Id="rId12" Type="http://schemas.openxmlformats.org/officeDocument/2006/relationships/image" Target="../media/image114.png"/><Relationship Id="rId2" Type="http://schemas.openxmlformats.org/officeDocument/2006/relationships/image" Target="../media/image11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13.png"/><Relationship Id="rId5" Type="http://schemas.openxmlformats.org/officeDocument/2006/relationships/image" Target="../media/image111.png"/><Relationship Id="rId15" Type="http://schemas.openxmlformats.org/officeDocument/2006/relationships/image" Target="../media/image92.png"/><Relationship Id="rId10" Type="http://schemas.openxmlformats.org/officeDocument/2006/relationships/image" Target="../media/image112.png"/><Relationship Id="rId4" Type="http://schemas.openxmlformats.org/officeDocument/2006/relationships/image" Target="../media/image98.png"/><Relationship Id="rId9" Type="http://schemas.openxmlformats.org/officeDocument/2006/relationships/image" Target="../media/image12.png"/><Relationship Id="rId1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20.png"/><Relationship Id="rId18" Type="http://schemas.openxmlformats.org/officeDocument/2006/relationships/image" Target="../media/image92.png"/><Relationship Id="rId3" Type="http://schemas.openxmlformats.org/officeDocument/2006/relationships/image" Target="../media/image116.png"/><Relationship Id="rId7" Type="http://schemas.openxmlformats.org/officeDocument/2006/relationships/image" Target="../media/image98.png"/><Relationship Id="rId12" Type="http://schemas.openxmlformats.org/officeDocument/2006/relationships/image" Target="../media/image119.png"/><Relationship Id="rId17" Type="http://schemas.openxmlformats.org/officeDocument/2006/relationships/image" Target="../media/image91.png"/><Relationship Id="rId2" Type="http://schemas.openxmlformats.org/officeDocument/2006/relationships/image" Target="../media/image11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2.png"/><Relationship Id="rId5" Type="http://schemas.openxmlformats.org/officeDocument/2006/relationships/image" Target="../media/image118.png"/><Relationship Id="rId15" Type="http://schemas.openxmlformats.org/officeDocument/2006/relationships/image" Target="../media/image122.png"/><Relationship Id="rId10" Type="http://schemas.openxmlformats.org/officeDocument/2006/relationships/image" Target="../media/image30.png"/><Relationship Id="rId19" Type="http://schemas.openxmlformats.org/officeDocument/2006/relationships/image" Target="../media/image100.png"/><Relationship Id="rId4" Type="http://schemas.openxmlformats.org/officeDocument/2006/relationships/image" Target="../media/image117.png"/><Relationship Id="rId9" Type="http://schemas.openxmlformats.org/officeDocument/2006/relationships/image" Target="../media/image29.png"/><Relationship Id="rId1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4.png"/><Relationship Id="rId18" Type="http://schemas.openxmlformats.org/officeDocument/2006/relationships/image" Target="../media/image92.png"/><Relationship Id="rId3" Type="http://schemas.openxmlformats.org/officeDocument/2006/relationships/image" Target="../media/image97.png"/><Relationship Id="rId7" Type="http://schemas.openxmlformats.org/officeDocument/2006/relationships/image" Target="../media/image30.png"/><Relationship Id="rId12" Type="http://schemas.openxmlformats.org/officeDocument/2006/relationships/image" Target="../media/image122.png"/><Relationship Id="rId17" Type="http://schemas.openxmlformats.org/officeDocument/2006/relationships/image" Target="../media/image91.png"/><Relationship Id="rId2" Type="http://schemas.openxmlformats.org/officeDocument/2006/relationships/image" Target="../media/image118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21.png"/><Relationship Id="rId5" Type="http://schemas.openxmlformats.org/officeDocument/2006/relationships/image" Target="../media/image28.png"/><Relationship Id="rId15" Type="http://schemas.openxmlformats.org/officeDocument/2006/relationships/image" Target="../media/image126.png"/><Relationship Id="rId10" Type="http://schemas.openxmlformats.org/officeDocument/2006/relationships/image" Target="../media/image123.png"/><Relationship Id="rId19" Type="http://schemas.openxmlformats.org/officeDocument/2006/relationships/image" Target="../media/image100.png"/><Relationship Id="rId4" Type="http://schemas.openxmlformats.org/officeDocument/2006/relationships/image" Target="../media/image98.png"/><Relationship Id="rId9" Type="http://schemas.openxmlformats.org/officeDocument/2006/relationships/image" Target="../media/image119.png"/><Relationship Id="rId14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9.png"/><Relationship Id="rId3" Type="http://schemas.openxmlformats.org/officeDocument/2006/relationships/image" Target="../media/image97.png"/><Relationship Id="rId7" Type="http://schemas.openxmlformats.org/officeDocument/2006/relationships/image" Target="../media/image30.png"/><Relationship Id="rId12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0.png"/><Relationship Id="rId5" Type="http://schemas.openxmlformats.org/officeDocument/2006/relationships/image" Target="../media/image28.png"/><Relationship Id="rId10" Type="http://schemas.openxmlformats.org/officeDocument/2006/relationships/image" Target="../media/image92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1.png"/><Relationship Id="rId3" Type="http://schemas.openxmlformats.org/officeDocument/2006/relationships/image" Target="../media/image97.png"/><Relationship Id="rId7" Type="http://schemas.openxmlformats.org/officeDocument/2006/relationships/image" Target="../media/image30.png"/><Relationship Id="rId12" Type="http://schemas.openxmlformats.org/officeDocument/2006/relationships/image" Target="../media/image12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0.png"/><Relationship Id="rId5" Type="http://schemas.openxmlformats.org/officeDocument/2006/relationships/image" Target="../media/image28.png"/><Relationship Id="rId10" Type="http://schemas.openxmlformats.org/officeDocument/2006/relationships/image" Target="../media/image92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3.png"/><Relationship Id="rId3" Type="http://schemas.openxmlformats.org/officeDocument/2006/relationships/image" Target="../media/image97.png"/><Relationship Id="rId7" Type="http://schemas.openxmlformats.org/officeDocument/2006/relationships/image" Target="../media/image30.png"/><Relationship Id="rId12" Type="http://schemas.openxmlformats.org/officeDocument/2006/relationships/image" Target="../media/image12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0.png"/><Relationship Id="rId5" Type="http://schemas.openxmlformats.org/officeDocument/2006/relationships/image" Target="../media/image28.png"/><Relationship Id="rId10" Type="http://schemas.openxmlformats.org/officeDocument/2006/relationships/image" Target="../media/image92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1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7.png"/><Relationship Id="rId3" Type="http://schemas.openxmlformats.org/officeDocument/2006/relationships/image" Target="../media/image97.png"/><Relationship Id="rId7" Type="http://schemas.openxmlformats.org/officeDocument/2006/relationships/image" Target="../media/image30.png"/><Relationship Id="rId12" Type="http://schemas.openxmlformats.org/officeDocument/2006/relationships/image" Target="../media/image9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1.png"/><Relationship Id="rId5" Type="http://schemas.openxmlformats.org/officeDocument/2006/relationships/image" Target="../media/image28.png"/><Relationship Id="rId10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1.png"/><Relationship Id="rId7" Type="http://schemas.openxmlformats.org/officeDocument/2006/relationships/image" Target="../media/image29.png"/><Relationship Id="rId12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image" Target="../media/image144.png"/><Relationship Id="rId4" Type="http://schemas.openxmlformats.org/officeDocument/2006/relationships/image" Target="../media/image142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49.png"/><Relationship Id="rId4" Type="http://schemas.openxmlformats.org/officeDocument/2006/relationships/image" Target="../media/image142.png"/><Relationship Id="rId9" Type="http://schemas.openxmlformats.org/officeDocument/2006/relationships/image" Target="../media/image1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53.png"/><Relationship Id="rId5" Type="http://schemas.openxmlformats.org/officeDocument/2006/relationships/image" Target="../media/image28.png"/><Relationship Id="rId10" Type="http://schemas.openxmlformats.org/officeDocument/2006/relationships/image" Target="../media/image152.png"/><Relationship Id="rId4" Type="http://schemas.openxmlformats.org/officeDocument/2006/relationships/image" Target="../media/image142.png"/><Relationship Id="rId9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8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12" Type="http://schemas.openxmlformats.org/officeDocument/2006/relationships/image" Target="../media/image15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56.png"/><Relationship Id="rId5" Type="http://schemas.openxmlformats.org/officeDocument/2006/relationships/image" Target="../media/image28.png"/><Relationship Id="rId10" Type="http://schemas.openxmlformats.org/officeDocument/2006/relationships/image" Target="../media/image155.png"/><Relationship Id="rId4" Type="http://schemas.openxmlformats.org/officeDocument/2006/relationships/image" Target="../media/image142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62.png"/><Relationship Id="rId4" Type="http://schemas.openxmlformats.org/officeDocument/2006/relationships/image" Target="../media/image142.png"/><Relationship Id="rId9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65.png"/><Relationship Id="rId5" Type="http://schemas.openxmlformats.org/officeDocument/2006/relationships/image" Target="../media/image28.png"/><Relationship Id="rId10" Type="http://schemas.openxmlformats.org/officeDocument/2006/relationships/image" Target="../media/image164.png"/><Relationship Id="rId4" Type="http://schemas.openxmlformats.org/officeDocument/2006/relationships/image" Target="../media/image142.png"/><Relationship Id="rId9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12" Type="http://schemas.openxmlformats.org/officeDocument/2006/relationships/image" Target="../media/image1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56.png"/><Relationship Id="rId5" Type="http://schemas.openxmlformats.org/officeDocument/2006/relationships/image" Target="../media/image28.png"/><Relationship Id="rId10" Type="http://schemas.openxmlformats.org/officeDocument/2006/relationships/image" Target="../media/image155.png"/><Relationship Id="rId4" Type="http://schemas.openxmlformats.org/officeDocument/2006/relationships/image" Target="../media/image142.png"/><Relationship Id="rId9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71.png"/><Relationship Id="rId5" Type="http://schemas.openxmlformats.org/officeDocument/2006/relationships/image" Target="../media/image28.png"/><Relationship Id="rId10" Type="http://schemas.openxmlformats.org/officeDocument/2006/relationships/image" Target="../media/image170.png"/><Relationship Id="rId4" Type="http://schemas.openxmlformats.org/officeDocument/2006/relationships/image" Target="../media/image142.png"/><Relationship Id="rId9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42.png"/><Relationship Id="rId7" Type="http://schemas.openxmlformats.org/officeDocument/2006/relationships/image" Target="../media/image1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73.png"/><Relationship Id="rId4" Type="http://schemas.openxmlformats.org/officeDocument/2006/relationships/image" Target="../media/image142.png"/><Relationship Id="rId9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77.png"/><Relationship Id="rId4" Type="http://schemas.openxmlformats.org/officeDocument/2006/relationships/image" Target="../media/image142.png"/><Relationship Id="rId9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1.png"/><Relationship Id="rId7" Type="http://schemas.openxmlformats.org/officeDocument/2006/relationships/image" Target="../media/image3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79.png"/><Relationship Id="rId4" Type="http://schemas.openxmlformats.org/officeDocument/2006/relationships/image" Target="../media/image142.png"/><Relationship Id="rId9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0.png"/><Relationship Id="rId3" Type="http://schemas.openxmlformats.org/officeDocument/2006/relationships/image" Target="../media/image184.png"/><Relationship Id="rId7" Type="http://schemas.openxmlformats.org/officeDocument/2006/relationships/image" Target="../media/image29.png"/><Relationship Id="rId12" Type="http://schemas.openxmlformats.org/officeDocument/2006/relationships/image" Target="../media/image189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88.png"/><Relationship Id="rId5" Type="http://schemas.openxmlformats.org/officeDocument/2006/relationships/image" Target="../media/image186.png"/><Relationship Id="rId10" Type="http://schemas.openxmlformats.org/officeDocument/2006/relationships/image" Target="../media/image187.png"/><Relationship Id="rId4" Type="http://schemas.openxmlformats.org/officeDocument/2006/relationships/image" Target="../media/image185.png"/><Relationship Id="rId9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193.png"/><Relationship Id="rId2" Type="http://schemas.openxmlformats.org/officeDocument/2006/relationships/image" Target="../media/image19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92.png"/><Relationship Id="rId5" Type="http://schemas.openxmlformats.org/officeDocument/2006/relationships/image" Target="../media/image28.png"/><Relationship Id="rId15" Type="http://schemas.openxmlformats.org/officeDocument/2006/relationships/image" Target="../media/image196.png"/><Relationship Id="rId10" Type="http://schemas.openxmlformats.org/officeDocument/2006/relationships/image" Target="../media/image189.png"/><Relationship Id="rId4" Type="http://schemas.openxmlformats.org/officeDocument/2006/relationships/image" Target="../media/image185.png"/><Relationship Id="rId9" Type="http://schemas.openxmlformats.org/officeDocument/2006/relationships/image" Target="../media/image188.png"/><Relationship Id="rId14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1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00.png"/><Relationship Id="rId2" Type="http://schemas.openxmlformats.org/officeDocument/2006/relationships/image" Target="../media/image198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99.png"/><Relationship Id="rId5" Type="http://schemas.openxmlformats.org/officeDocument/2006/relationships/image" Target="../media/image28.png"/><Relationship Id="rId15" Type="http://schemas.openxmlformats.org/officeDocument/2006/relationships/image" Target="../media/image196.png"/><Relationship Id="rId10" Type="http://schemas.openxmlformats.org/officeDocument/2006/relationships/image" Target="../media/image189.png"/><Relationship Id="rId4" Type="http://schemas.openxmlformats.org/officeDocument/2006/relationships/image" Target="../media/image185.png"/><Relationship Id="rId9" Type="http://schemas.openxmlformats.org/officeDocument/2006/relationships/image" Target="../media/image188.png"/><Relationship Id="rId14" Type="http://schemas.openxmlformats.org/officeDocument/2006/relationships/image" Target="../media/image1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6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05.png"/><Relationship Id="rId1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04.png"/><Relationship Id="rId5" Type="http://schemas.openxmlformats.org/officeDocument/2006/relationships/image" Target="../media/image28.png"/><Relationship Id="rId15" Type="http://schemas.openxmlformats.org/officeDocument/2006/relationships/image" Target="../media/image195.png"/><Relationship Id="rId10" Type="http://schemas.openxmlformats.org/officeDocument/2006/relationships/image" Target="../media/image189.png"/><Relationship Id="rId4" Type="http://schemas.openxmlformats.org/officeDocument/2006/relationships/image" Target="../media/image185.png"/><Relationship Id="rId9" Type="http://schemas.openxmlformats.org/officeDocument/2006/relationships/image" Target="../media/image188.png"/><Relationship Id="rId14" Type="http://schemas.openxmlformats.org/officeDocument/2006/relationships/image" Target="../media/image20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1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10.png"/><Relationship Id="rId5" Type="http://schemas.openxmlformats.org/officeDocument/2006/relationships/image" Target="../media/image28.png"/><Relationship Id="rId10" Type="http://schemas.openxmlformats.org/officeDocument/2006/relationships/image" Target="../media/image189.png"/><Relationship Id="rId4" Type="http://schemas.openxmlformats.org/officeDocument/2006/relationships/image" Target="../media/image185.png"/><Relationship Id="rId9" Type="http://schemas.openxmlformats.org/officeDocument/2006/relationships/image" Target="../media/image188.png"/><Relationship Id="rId14" Type="http://schemas.openxmlformats.org/officeDocument/2006/relationships/image" Target="../media/image2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2.png"/><Relationship Id="rId21" Type="http://schemas.openxmlformats.org/officeDocument/2006/relationships/image" Target="../media/image43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3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25.png"/><Relationship Id="rId19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7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16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15.png"/><Relationship Id="rId5" Type="http://schemas.openxmlformats.org/officeDocument/2006/relationships/image" Target="../media/image28.png"/><Relationship Id="rId10" Type="http://schemas.openxmlformats.org/officeDocument/2006/relationships/image" Target="../media/image189.png"/><Relationship Id="rId4" Type="http://schemas.openxmlformats.org/officeDocument/2006/relationships/image" Target="../media/image185.png"/><Relationship Id="rId9" Type="http://schemas.openxmlformats.org/officeDocument/2006/relationships/image" Target="../media/image18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19.png"/><Relationship Id="rId5" Type="http://schemas.openxmlformats.org/officeDocument/2006/relationships/image" Target="../media/image28.png"/><Relationship Id="rId10" Type="http://schemas.openxmlformats.org/officeDocument/2006/relationships/image" Target="../media/image189.png"/><Relationship Id="rId4" Type="http://schemas.openxmlformats.org/officeDocument/2006/relationships/image" Target="../media/image185.png"/><Relationship Id="rId9" Type="http://schemas.openxmlformats.org/officeDocument/2006/relationships/image" Target="../media/image1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5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23.png"/><Relationship Id="rId5" Type="http://schemas.openxmlformats.org/officeDocument/2006/relationships/image" Target="../media/image28.png"/><Relationship Id="rId10" Type="http://schemas.openxmlformats.org/officeDocument/2006/relationships/image" Target="../media/image222.png"/><Relationship Id="rId4" Type="http://schemas.openxmlformats.org/officeDocument/2006/relationships/image" Target="../media/image185.png"/><Relationship Id="rId9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26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27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31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30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5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33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8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37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36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Relationship Id="rId14" Type="http://schemas.openxmlformats.org/officeDocument/2006/relationships/image" Target="../media/image4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4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39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41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4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4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42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7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46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45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Relationship Id="rId14" Type="http://schemas.openxmlformats.org/officeDocument/2006/relationships/image" Target="../media/image24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1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5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49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Relationship Id="rId14" Type="http://schemas.openxmlformats.org/officeDocument/2006/relationships/image" Target="../media/image25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5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53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56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55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58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57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6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59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6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61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4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31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30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6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65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33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9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67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7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39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71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74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73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72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77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76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75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Relationship Id="rId14" Type="http://schemas.openxmlformats.org/officeDocument/2006/relationships/image" Target="../media/image27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81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8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79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Relationship Id="rId14" Type="http://schemas.openxmlformats.org/officeDocument/2006/relationships/image" Target="../media/image28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8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83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86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85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2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8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87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9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89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4.png"/><Relationship Id="rId7" Type="http://schemas.openxmlformats.org/officeDocument/2006/relationships/image" Target="../media/image30.png"/><Relationship Id="rId12" Type="http://schemas.openxmlformats.org/officeDocument/2006/relationships/image" Target="../media/image291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61.png"/><Relationship Id="rId5" Type="http://schemas.openxmlformats.org/officeDocument/2006/relationships/image" Target="../media/image28.png"/><Relationship Id="rId10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image" Target="../media/image2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6.png"/><Relationship Id="rId7" Type="http://schemas.openxmlformats.org/officeDocument/2006/relationships/image" Target="../media/image3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97.png"/><Relationship Id="rId9" Type="http://schemas.openxmlformats.org/officeDocument/2006/relationships/image" Target="../media/image29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6.png"/><Relationship Id="rId7" Type="http://schemas.openxmlformats.org/officeDocument/2006/relationships/image" Target="../media/image3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99.png"/><Relationship Id="rId4" Type="http://schemas.openxmlformats.org/officeDocument/2006/relationships/image" Target="../media/image297.png"/><Relationship Id="rId9" Type="http://schemas.openxmlformats.org/officeDocument/2006/relationships/image" Target="../media/image29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6.png"/><Relationship Id="rId7" Type="http://schemas.openxmlformats.org/officeDocument/2006/relationships/image" Target="../media/image3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00.png"/><Relationship Id="rId4" Type="http://schemas.openxmlformats.org/officeDocument/2006/relationships/image" Target="../media/image297.png"/><Relationship Id="rId9" Type="http://schemas.openxmlformats.org/officeDocument/2006/relationships/image" Target="../media/image2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3" Type="http://schemas.openxmlformats.org/officeDocument/2006/relationships/image" Target="../media/image304.png"/><Relationship Id="rId7" Type="http://schemas.openxmlformats.org/officeDocument/2006/relationships/image" Target="../media/image30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image" Target="../media/image303.png"/><Relationship Id="rId16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08.png"/><Relationship Id="rId5" Type="http://schemas.openxmlformats.org/officeDocument/2006/relationships/image" Target="../media/image28.png"/><Relationship Id="rId15" Type="http://schemas.openxmlformats.org/officeDocument/2006/relationships/image" Target="../media/image312.png"/><Relationship Id="rId10" Type="http://schemas.openxmlformats.org/officeDocument/2006/relationships/image" Target="../media/image307.png"/><Relationship Id="rId4" Type="http://schemas.openxmlformats.org/officeDocument/2006/relationships/image" Target="../media/image305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4463" y="3700353"/>
            <a:ext cx="14406781" cy="22450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4371" y="5726996"/>
            <a:ext cx="9896854" cy="6984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769059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1"/>
            <a:ext cx="2690658" cy="7916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018344"/>
            <a:ext cx="2081852" cy="617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1256" y="3054552"/>
            <a:ext cx="11514561" cy="6174683"/>
            <a:chOff x="5861256" y="3054552"/>
            <a:chExt cx="11514561" cy="61746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1256" y="3054552"/>
              <a:ext cx="11514561" cy="6174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143899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14851" y="6045781"/>
            <a:ext cx="8752902" cy="3840336"/>
            <a:chOff x="6220039" y="3963876"/>
            <a:chExt cx="10796994" cy="47371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0039" y="3963876"/>
              <a:ext cx="10796994" cy="4737181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DF53C94-0CDA-4639-9E88-73C44C03C7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7053" y="2582280"/>
            <a:ext cx="12450332" cy="32003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598803" cy="14608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1BD352-0933-4124-A983-0144F61B2D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8343" y="2780522"/>
            <a:ext cx="12470208" cy="2020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043F66-934B-473E-8AAA-A2CA954BAF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5200508"/>
            <a:ext cx="5486400" cy="47311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736536" cy="14189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48312" y="5905500"/>
            <a:ext cx="8682839" cy="3541539"/>
            <a:chOff x="5448312" y="4276653"/>
            <a:chExt cx="8682839" cy="35415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48312" y="4276653"/>
              <a:ext cx="8682839" cy="3541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06185" y="5990217"/>
            <a:ext cx="299013" cy="3422035"/>
            <a:chOff x="14106185" y="4361370"/>
            <a:chExt cx="299013" cy="34220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06185" y="4361370"/>
              <a:ext cx="299013" cy="34220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05198" y="5965812"/>
            <a:ext cx="3540092" cy="3473298"/>
            <a:chOff x="14405198" y="4336965"/>
            <a:chExt cx="3540092" cy="34732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05198" y="4336965"/>
              <a:ext cx="3540092" cy="3473298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D068D9B1-9C01-4493-A62B-2E5AD053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0" y="2700507"/>
            <a:ext cx="9685639" cy="20691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954BF-6A46-4553-BE6E-A3FDD4B565D4}"/>
              </a:ext>
            </a:extLst>
          </p:cNvPr>
          <p:cNvSpPr/>
          <p:nvPr/>
        </p:nvSpPr>
        <p:spPr>
          <a:xfrm>
            <a:off x="8839200" y="2700507"/>
            <a:ext cx="1676400" cy="3710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986205" cy="14189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48DF5C5-DA14-4A8E-BC0D-001DB5D28C71}"/>
              </a:ext>
            </a:extLst>
          </p:cNvPr>
          <p:cNvGrpSpPr/>
          <p:nvPr/>
        </p:nvGrpSpPr>
        <p:grpSpPr>
          <a:xfrm>
            <a:off x="5462167" y="5910242"/>
            <a:ext cx="12520386" cy="3509600"/>
            <a:chOff x="5462167" y="5866972"/>
            <a:chExt cx="12674750" cy="3552870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ABB5E959-8654-4840-968E-56FA9E4FA6E2}"/>
                </a:ext>
              </a:extLst>
            </p:cNvPr>
            <p:cNvGrpSpPr/>
            <p:nvPr/>
          </p:nvGrpSpPr>
          <p:grpSpPr>
            <a:xfrm>
              <a:off x="14544853" y="5897698"/>
              <a:ext cx="3592064" cy="3503096"/>
              <a:chOff x="14478287" y="4307379"/>
              <a:chExt cx="3592064" cy="3503096"/>
            </a:xfrm>
          </p:grpSpPr>
          <p:pic>
            <p:nvPicPr>
              <p:cNvPr id="24" name="Object 19">
                <a:extLst>
                  <a:ext uri="{FF2B5EF4-FFF2-40B4-BE49-F238E27FC236}">
                    <a16:creationId xmlns:a16="http://schemas.microsoft.com/office/drawing/2014/main" id="{EEBDC2EA-42DC-4470-8F9B-B8E2DC974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78287" y="4307379"/>
                <a:ext cx="3592064" cy="3503096"/>
              </a:xfrm>
              <a:prstGeom prst="rect">
                <a:avLst/>
              </a:prstGeom>
            </p:spPr>
          </p:pic>
        </p:grpSp>
        <p:grpSp>
          <p:nvGrpSpPr>
            <p:cNvPr id="25" name="그룹 1006">
              <a:extLst>
                <a:ext uri="{FF2B5EF4-FFF2-40B4-BE49-F238E27FC236}">
                  <a16:creationId xmlns:a16="http://schemas.microsoft.com/office/drawing/2014/main" id="{00A65F27-FC40-41B2-9B87-28FE548D353A}"/>
                </a:ext>
              </a:extLst>
            </p:cNvPr>
            <p:cNvGrpSpPr/>
            <p:nvPr/>
          </p:nvGrpSpPr>
          <p:grpSpPr>
            <a:xfrm>
              <a:off x="5462167" y="5866972"/>
              <a:ext cx="8831740" cy="3552870"/>
              <a:chOff x="5395601" y="4276653"/>
              <a:chExt cx="8831740" cy="3552870"/>
            </a:xfrm>
          </p:grpSpPr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F0826399-A72C-411D-8A5B-DE0D45019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95601" y="4276653"/>
                <a:ext cx="8831740" cy="3552870"/>
              </a:xfrm>
              <a:prstGeom prst="rect">
                <a:avLst/>
              </a:prstGeom>
            </p:spPr>
          </p:pic>
        </p:grpSp>
        <p:grpSp>
          <p:nvGrpSpPr>
            <p:cNvPr id="28" name="그룹 1007">
              <a:extLst>
                <a:ext uri="{FF2B5EF4-FFF2-40B4-BE49-F238E27FC236}">
                  <a16:creationId xmlns:a16="http://schemas.microsoft.com/office/drawing/2014/main" id="{9B6C5032-9EF9-479B-BF1F-50BC93A918F1}"/>
                </a:ext>
              </a:extLst>
            </p:cNvPr>
            <p:cNvGrpSpPr/>
            <p:nvPr/>
          </p:nvGrpSpPr>
          <p:grpSpPr>
            <a:xfrm>
              <a:off x="14270695" y="5916745"/>
              <a:ext cx="278909" cy="3503096"/>
              <a:chOff x="14204129" y="4326426"/>
              <a:chExt cx="278909" cy="3503096"/>
            </a:xfrm>
          </p:grpSpPr>
          <p:pic>
            <p:nvPicPr>
              <p:cNvPr id="29" name="Object 25">
                <a:extLst>
                  <a:ext uri="{FF2B5EF4-FFF2-40B4-BE49-F238E27FC236}">
                    <a16:creationId xmlns:a16="http://schemas.microsoft.com/office/drawing/2014/main" id="{C1A9C534-D09C-4515-8E6F-438B5C3A4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04129" y="4326426"/>
                <a:ext cx="278909" cy="3503096"/>
              </a:xfrm>
              <a:prstGeom prst="rect">
                <a:avLst/>
              </a:prstGeom>
            </p:spPr>
          </p:pic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724ED1C-05C4-4DE7-8518-2D885A0728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7994" y="2621554"/>
            <a:ext cx="12428773" cy="27505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343252" cy="14608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37625" y="5143500"/>
            <a:ext cx="10142250" cy="3448365"/>
            <a:chOff x="5537625" y="4364395"/>
            <a:chExt cx="10142250" cy="34483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7625" y="4364395"/>
              <a:ext cx="10142250" cy="34483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9876" y="5162547"/>
            <a:ext cx="2236480" cy="3448365"/>
            <a:chOff x="15679876" y="4383442"/>
            <a:chExt cx="2236480" cy="34483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79876" y="4383442"/>
              <a:ext cx="2236480" cy="344836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20BA0C1-BB9B-41C2-8623-246752E447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0078" y="3817572"/>
            <a:ext cx="11326614" cy="8070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9" y="2912554"/>
            <a:ext cx="4184335" cy="53703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5"/>
            <a:ext cx="3052228" cy="23104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22973"/>
            <a:ext cx="2910598" cy="22763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324528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3" cy="6593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8487" y="3002459"/>
            <a:ext cx="11999283" cy="1331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1"/>
            <a:ext cx="2931531" cy="7916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3437" y="4463310"/>
            <a:ext cx="11060265" cy="5488657"/>
            <a:chOff x="6053437" y="4463310"/>
            <a:chExt cx="11060265" cy="54886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3437" y="4463310"/>
              <a:ext cx="11060265" cy="5488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324528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3" cy="6593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8487" y="3002459"/>
            <a:ext cx="11999283" cy="1331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1"/>
            <a:ext cx="2931531" cy="7916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36575" y="4358338"/>
            <a:ext cx="10533621" cy="5569652"/>
            <a:chOff x="6336575" y="4358338"/>
            <a:chExt cx="10533621" cy="55696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6575" y="4358338"/>
              <a:ext cx="10533621" cy="5569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324528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3" cy="6593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8487" y="3002459"/>
            <a:ext cx="11999283" cy="1331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1"/>
            <a:ext cx="2931531" cy="7916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82169" y="4334506"/>
            <a:ext cx="8242434" cy="5759400"/>
            <a:chOff x="7482169" y="4334506"/>
            <a:chExt cx="8242434" cy="57594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2169" y="4334506"/>
              <a:ext cx="8242434" cy="5759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1164" y="1978164"/>
            <a:ext cx="887406" cy="76099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1850" y="1750319"/>
            <a:ext cx="4380326" cy="20482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9277" y="2351592"/>
            <a:ext cx="1569993" cy="5028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385325"/>
            <a:ext cx="1730903" cy="5028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419049"/>
            <a:ext cx="3117713" cy="544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452782"/>
            <a:ext cx="2493119" cy="5487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9277" y="6486515"/>
            <a:ext cx="1248578" cy="5487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9277" y="7520249"/>
            <a:ext cx="1325122" cy="5028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462247"/>
            <a:ext cx="3826087" cy="313458"/>
            <a:chOff x="2522541" y="3462247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2541" y="3462247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29277" y="8544477"/>
            <a:ext cx="1492050" cy="5028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79655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84352" y="3814402"/>
            <a:ext cx="8438067" cy="5980480"/>
            <a:chOff x="7384352" y="3814402"/>
            <a:chExt cx="8438067" cy="59804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4352" y="3814402"/>
              <a:ext cx="8438067" cy="598048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48487" y="3002459"/>
            <a:ext cx="12480989" cy="6822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79655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48487" y="3002459"/>
            <a:ext cx="11498847" cy="13313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91792" y="4941638"/>
            <a:ext cx="10984014" cy="4071467"/>
            <a:chOff x="6191792" y="4941638"/>
            <a:chExt cx="10984014" cy="40714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191792" y="4941638"/>
              <a:ext cx="7395733" cy="4061879"/>
              <a:chOff x="6191792" y="4941638"/>
              <a:chExt cx="7395733" cy="406187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91792" y="4941638"/>
                <a:ext cx="7395733" cy="4061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213901" y="4975010"/>
              <a:ext cx="3961250" cy="4029945"/>
              <a:chOff x="13213901" y="4975010"/>
              <a:chExt cx="3961250" cy="402994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213901" y="4975010"/>
                <a:ext cx="3961250" cy="40299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79655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48487" y="3002459"/>
            <a:ext cx="7731073" cy="6766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47411" y="3989416"/>
            <a:ext cx="11311949" cy="1739212"/>
            <a:chOff x="5947411" y="3989416"/>
            <a:chExt cx="11311949" cy="17392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7411" y="3989416"/>
              <a:ext cx="11311949" cy="1739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73908" y="5983814"/>
            <a:ext cx="6509326" cy="3841147"/>
            <a:chOff x="8973908" y="5983814"/>
            <a:chExt cx="6509326" cy="38411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3908" y="5983814"/>
              <a:ext cx="6509326" cy="3841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79655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7625" y="3122990"/>
            <a:ext cx="8603078" cy="6452309"/>
            <a:chOff x="8977625" y="3122990"/>
            <a:chExt cx="8603078" cy="64523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7625" y="3122990"/>
              <a:ext cx="8603078" cy="645230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AC02B59-9445-448D-8359-312975B0FEC6}"/>
              </a:ext>
            </a:extLst>
          </p:cNvPr>
          <p:cNvSpPr txBox="1"/>
          <p:nvPr/>
        </p:nvSpPr>
        <p:spPr>
          <a:xfrm>
            <a:off x="5358343" y="3605992"/>
            <a:ext cx="3989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Analyze the sales by event by </a:t>
            </a:r>
            <a:r>
              <a:rPr lang="en-US" altLang="ko-KR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averaging the total sales of all marts for each event</a:t>
            </a:r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And compare the average sales of ordinary days.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614774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3607" y="7386732"/>
            <a:ext cx="12134584" cy="1917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363605"/>
            <a:ext cx="4147768" cy="3675326"/>
            <a:chOff x="5500457" y="3363605"/>
            <a:chExt cx="4147768" cy="36753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3363605"/>
              <a:ext cx="4147768" cy="3675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55475" y="3385894"/>
            <a:ext cx="4093024" cy="3590855"/>
            <a:chOff x="9655475" y="3385894"/>
            <a:chExt cx="4093024" cy="35908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55475" y="3385894"/>
              <a:ext cx="4093024" cy="3590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6951" y="3374340"/>
            <a:ext cx="4099394" cy="3615485"/>
            <a:chOff x="13756951" y="3374340"/>
            <a:chExt cx="4099394" cy="36154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56951" y="3374340"/>
              <a:ext cx="4099394" cy="361548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D4D6B7-B77C-4938-AFCB-1BDD91307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9363" r="29567" b="20074"/>
          <a:stretch/>
        </p:blipFill>
        <p:spPr>
          <a:xfrm>
            <a:off x="9656056" y="4336635"/>
            <a:ext cx="4144861" cy="3572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2F9402-7B07-4108-86E2-32FA1AD16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t="10076" r="29567" b="20074"/>
          <a:stretch/>
        </p:blipFill>
        <p:spPr>
          <a:xfrm>
            <a:off x="13690271" y="4372694"/>
            <a:ext cx="4202116" cy="35364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2058A0-453A-4D1F-89E4-CC3D42374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t="10075" r="29567" b="18494"/>
          <a:stretch/>
        </p:blipFill>
        <p:spPr>
          <a:xfrm>
            <a:off x="5440744" y="4372693"/>
            <a:ext cx="4202116" cy="361644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3242" y="961146"/>
            <a:ext cx="12156880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73382" y="7950462"/>
            <a:ext cx="1359709" cy="6251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3511" y="2885949"/>
            <a:ext cx="2232011" cy="9142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3484" y="7950462"/>
            <a:ext cx="1707832" cy="6251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85559" y="7950462"/>
            <a:ext cx="927821" cy="6251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8860F5-106F-423D-86FA-0D70751E4E98}"/>
              </a:ext>
            </a:extLst>
          </p:cNvPr>
          <p:cNvSpPr txBox="1"/>
          <p:nvPr/>
        </p:nvSpPr>
        <p:spPr>
          <a:xfrm>
            <a:off x="5066030" y="8980721"/>
            <a:ext cx="11514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 snap days, there’s different ratio for each category. </a:t>
            </a:r>
          </a:p>
          <a:p>
            <a:pPr algn="ctr"/>
            <a:r>
              <a:rPr lang="en-US" altLang="ko-KR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Food category </a:t>
            </a:r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has high sales ratio.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3242" y="961146"/>
            <a:ext cx="12156880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3382" y="7950462"/>
            <a:ext cx="1359709" cy="6251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3507" y="2885945"/>
            <a:ext cx="1565169" cy="9142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3484" y="7950462"/>
            <a:ext cx="1707832" cy="625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85559" y="7950462"/>
            <a:ext cx="927821" cy="625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89514" y="4400376"/>
            <a:ext cx="4017434" cy="3437996"/>
            <a:chOff x="5489514" y="4400376"/>
            <a:chExt cx="4017434" cy="34379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9514" y="4400376"/>
              <a:ext cx="4017434" cy="34379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0704" y="4317063"/>
            <a:ext cx="4005296" cy="3493437"/>
            <a:chOff x="9658913" y="4292173"/>
            <a:chExt cx="4005296" cy="34934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58913" y="4292173"/>
              <a:ext cx="4005296" cy="3493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58075" y="4400376"/>
            <a:ext cx="4048925" cy="3413036"/>
            <a:chOff x="13829804" y="4400376"/>
            <a:chExt cx="4048925" cy="34130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29804" y="4400376"/>
              <a:ext cx="4048925" cy="341303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54EF56-7FB4-4D33-BF1D-D16BC8C09B8D}"/>
              </a:ext>
            </a:extLst>
          </p:cNvPr>
          <p:cNvSpPr txBox="1"/>
          <p:nvPr/>
        </p:nvSpPr>
        <p:spPr>
          <a:xfrm>
            <a:off x="5066030" y="9095021"/>
            <a:ext cx="11514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There’s slight difference ratio in each states.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3242" y="961146"/>
            <a:ext cx="4309526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3512236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09359" y="2845692"/>
            <a:ext cx="7971344" cy="7089424"/>
            <a:chOff x="9609359" y="2845692"/>
            <a:chExt cx="7971344" cy="70894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09359" y="2845692"/>
              <a:ext cx="7971344" cy="70894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0CA43F5-6BA9-4E25-BF0B-9BE5BE260F2C}"/>
              </a:ext>
            </a:extLst>
          </p:cNvPr>
          <p:cNvSpPr txBox="1"/>
          <p:nvPr/>
        </p:nvSpPr>
        <p:spPr>
          <a:xfrm>
            <a:off x="5427053" y="5420908"/>
            <a:ext cx="398961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Walmart</a:t>
            </a:r>
            <a:r>
              <a:rPr lang="ko-KR" altLang="en-US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</a:t>
            </a:r>
            <a:r>
              <a:rPr lang="ko-KR" altLang="en-US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apparently closed in Christmas.</a:t>
            </a:r>
          </a:p>
          <a:p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Overall sales are relatively </a:t>
            </a:r>
            <a:r>
              <a:rPr lang="en-US" altLang="ko-KR" sz="2800" b="1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high on weekends </a:t>
            </a:r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 comparison weekdays.</a:t>
            </a:r>
            <a:endParaRPr lang="ko-KR" altLang="en-US" sz="2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3242" y="961146"/>
            <a:ext cx="4415992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3512236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35632" y="4480602"/>
            <a:ext cx="10135507" cy="5409827"/>
            <a:chOff x="6535632" y="3659298"/>
            <a:chExt cx="10135507" cy="54098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5632" y="3659298"/>
              <a:ext cx="10135507" cy="540982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612A90-9082-4C7A-B87A-20B826C992F8}"/>
              </a:ext>
            </a:extLst>
          </p:cNvPr>
          <p:cNvSpPr txBox="1"/>
          <p:nvPr/>
        </p:nvSpPr>
        <p:spPr>
          <a:xfrm>
            <a:off x="6934200" y="309580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</a:t>
            </a:r>
            <a:r>
              <a:rPr lang="ko-KR" altLang="en-US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isualized it to see how many products in each category are sold every three states. There was no noticeable difference in Texas except for a slightly higher percentage of home-related merchandise sales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3242" y="961146"/>
            <a:ext cx="327881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3512236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65705" y="4547766"/>
            <a:ext cx="5992458" cy="5332272"/>
            <a:chOff x="5565705" y="3696084"/>
            <a:chExt cx="5992458" cy="53322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5705" y="3696084"/>
              <a:ext cx="5992458" cy="53322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65123" y="4538519"/>
            <a:ext cx="5992458" cy="5332272"/>
            <a:chOff x="11665123" y="3686837"/>
            <a:chExt cx="5992458" cy="53322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65123" y="3686837"/>
              <a:ext cx="5992458" cy="533227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956042-4D9B-4F2D-9C42-D40294CBFCDE}"/>
              </a:ext>
            </a:extLst>
          </p:cNvPr>
          <p:cNvSpPr txBox="1"/>
          <p:nvPr/>
        </p:nvSpPr>
        <p:spPr>
          <a:xfrm>
            <a:off x="11665123" y="2628906"/>
            <a:ext cx="58608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ompared the sales distribution for each store in the dataset. </a:t>
            </a:r>
            <a:r>
              <a:rPr lang="ko-KR" altLang="en-US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CA_1 and CA_4 data are left-skewed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CA_2, WI_3 data are right-skewed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Except the first store of Wisconsin, every store's sales data are </a:t>
            </a:r>
            <a:r>
              <a:rPr lang="ko-KR" altLang="en-US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not concentrated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04F93-A4DC-46F8-A9AE-9332A56EE1F1}"/>
              </a:ext>
            </a:extLst>
          </p:cNvPr>
          <p:cNvSpPr txBox="1"/>
          <p:nvPr/>
        </p:nvSpPr>
        <p:spPr>
          <a:xfrm>
            <a:off x="5624842" y="2602796"/>
            <a:ext cx="5990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ompared the rolling sales for each store in our dataset. California's 3rd store seems to have the highest mean sales. Wisconsin's first store grew significantly faster from d_500 to d_600 and second store as well from d_600 to d_700. I guess there was </a:t>
            </a:r>
            <a:r>
              <a:rPr lang="ko-KR" altLang="en-US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big promotion events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sequentially in Wisconsin.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659557" cy="53704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556435"/>
            <a:ext cx="3117230" cy="7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51963"/>
            <a:ext cx="2315002" cy="22763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162612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4" y="5659638"/>
            <a:ext cx="4366799" cy="8622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8B4718-BF49-4AED-9200-F88060EEF1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 b="48982"/>
          <a:stretch/>
        </p:blipFill>
        <p:spPr>
          <a:xfrm>
            <a:off x="5339931" y="4868444"/>
            <a:ext cx="6314501" cy="44574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BD8E4A-00CF-4853-8BCF-7E59A803E5B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8" b="3800"/>
          <a:stretch/>
        </p:blipFill>
        <p:spPr>
          <a:xfrm>
            <a:off x="11301814" y="4868444"/>
            <a:ext cx="6576915" cy="44574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60D6A8-770C-4432-A9A7-918F3FCA0EB5}"/>
              </a:ext>
            </a:extLst>
          </p:cNvPr>
          <p:cNvSpPr txBox="1"/>
          <p:nvPr/>
        </p:nvSpPr>
        <p:spPr>
          <a:xfrm>
            <a:off x="5433980" y="3455948"/>
            <a:ext cx="11580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Below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plots are </a:t>
            </a:r>
            <a:r>
              <a:rPr lang="ko-KR" altLang="en-US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very fluctuating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due to the fact that plenty of factors affect the sales on a given day. Even some range of days, the sales quantity is zero. I guess there's </a:t>
            </a:r>
            <a:r>
              <a:rPr lang="ko-KR" altLang="en-US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 of stock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or may not be available due to some reasons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9" y="2912554"/>
            <a:ext cx="4184334" cy="5370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7"/>
            <a:ext cx="3083448" cy="16117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2FED1F8-90C9-4C5B-90D0-3D3C75D7F66E}"/>
              </a:ext>
            </a:extLst>
          </p:cNvPr>
          <p:cNvSpPr txBox="1"/>
          <p:nvPr/>
        </p:nvSpPr>
        <p:spPr>
          <a:xfrm>
            <a:off x="11430000" y="4520252"/>
            <a:ext cx="384938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>
                <a:solidFill>
                  <a:schemeClr val="bg1">
                    <a:lumMod val="85000"/>
                  </a:schemeClr>
                </a:solidFill>
              </a:rPr>
              <a:t>01. Feature Generation</a:t>
            </a:r>
          </a:p>
          <a:p>
            <a:pPr marL="457200" indent="-457200">
              <a:buAutoNum type="arabicPeriod"/>
            </a:pPr>
            <a:endParaRPr lang="en-US" altLang="ko-KR" sz="250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500">
                <a:solidFill>
                  <a:schemeClr val="bg1">
                    <a:lumMod val="85000"/>
                  </a:schemeClr>
                </a:solidFill>
              </a:rPr>
              <a:t>02. Data Memory Reduction</a:t>
            </a:r>
            <a:endParaRPr lang="ko-KR" altLang="en-US" sz="25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86034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1954" y="3073839"/>
            <a:ext cx="11224138" cy="1331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4048" y="4888171"/>
            <a:ext cx="12098902" cy="3838095"/>
            <a:chOff x="5654048" y="4888171"/>
            <a:chExt cx="12098902" cy="38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54048" y="4888171"/>
              <a:ext cx="9249885" cy="3831747"/>
              <a:chOff x="5654048" y="4888171"/>
              <a:chExt cx="9249885" cy="383174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54048" y="4888171"/>
                <a:ext cx="9249885" cy="38317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42403" y="4925474"/>
              <a:ext cx="338665" cy="3773699"/>
              <a:chOff x="14842403" y="4925474"/>
              <a:chExt cx="338665" cy="377369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842403" y="4925474"/>
                <a:ext cx="338665" cy="37736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162474" y="4925474"/>
              <a:ext cx="2584559" cy="3773699"/>
              <a:chOff x="15162474" y="4925474"/>
              <a:chExt cx="2584559" cy="377369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62474" y="4925474"/>
                <a:ext cx="2584559" cy="3773699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89D502-5040-49A2-AAE8-B287321C22FA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F58341-D732-4F98-B56E-546689942E4C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65147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09808" y="2851869"/>
            <a:ext cx="8649419" cy="3146226"/>
            <a:chOff x="7309808" y="2851869"/>
            <a:chExt cx="8649419" cy="31462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9808" y="2851869"/>
              <a:ext cx="8649419" cy="314622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2DABC77-67AF-494F-9C53-A9D0E5868502}"/>
              </a:ext>
            </a:extLst>
          </p:cNvPr>
          <p:cNvSpPr txBox="1"/>
          <p:nvPr/>
        </p:nvSpPr>
        <p:spPr>
          <a:xfrm>
            <a:off x="5427053" y="2803914"/>
            <a:ext cx="750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elted the </a:t>
            </a:r>
            <a:r>
              <a:rPr lang="ko-KR" altLang="en-US">
                <a:solidFill>
                  <a:schemeClr val="accent3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date column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into </a:t>
            </a:r>
            <a:r>
              <a:rPr lang="ko-KR" altLang="en-US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one colum</a:t>
            </a:r>
            <a:r>
              <a:rPr lang="en-US" altLang="ko-KR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endParaRPr lang="ko-KR" altLang="en-US">
              <a:solidFill>
                <a:srgbClr val="FFC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A2E9A7-D77D-4863-9780-C976BBB53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400" y="6053670"/>
            <a:ext cx="8820150" cy="39719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CD6C1F-75A1-4D81-94D9-E415574BEDC0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96347-834E-4373-BA7E-52110CF8517D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81018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1954" y="3073839"/>
            <a:ext cx="10632700" cy="6822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40908" y="4686300"/>
            <a:ext cx="8861570" cy="4064233"/>
            <a:chOff x="7172600" y="4545369"/>
            <a:chExt cx="8861570" cy="40642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2600" y="4545369"/>
              <a:ext cx="8861570" cy="406423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08BEE9-FD78-462B-B71A-B341BABEEEC8}"/>
              </a:ext>
            </a:extLst>
          </p:cNvPr>
          <p:cNvSpPr/>
          <p:nvPr/>
        </p:nvSpPr>
        <p:spPr>
          <a:xfrm>
            <a:off x="13716000" y="4686300"/>
            <a:ext cx="533400" cy="4038601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435F15-F142-4697-8F27-C67A09DC4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03476" y="4080117"/>
            <a:ext cx="2662356" cy="5276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138C2EA7-3474-4154-B41D-C42C038DDF34}"/>
              </a:ext>
            </a:extLst>
          </p:cNvPr>
          <p:cNvSpPr/>
          <p:nvPr/>
        </p:nvSpPr>
        <p:spPr>
          <a:xfrm>
            <a:off x="14448563" y="6705600"/>
            <a:ext cx="241897" cy="177685"/>
          </a:xfrm>
          <a:prstGeom prst="lef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E01F8-BBBD-4A7E-B3A1-AFEF8DFBFFA8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E3574-9E8C-431E-BBB6-8BF9AF41F67D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81018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93114" y="2533470"/>
            <a:ext cx="10951514" cy="13313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4812" y="5527567"/>
            <a:ext cx="9052114" cy="4016875"/>
            <a:chOff x="6031583" y="4875522"/>
            <a:chExt cx="9052114" cy="40168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1583" y="4875522"/>
              <a:ext cx="9052114" cy="4016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78242" y="5584780"/>
            <a:ext cx="2185936" cy="3967836"/>
            <a:chOff x="15015013" y="4932735"/>
            <a:chExt cx="2185936" cy="39678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15013" y="4932735"/>
              <a:ext cx="2185936" cy="396783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F7472C-B39B-4F5F-83DC-BA29587A73F7}"/>
              </a:ext>
            </a:extLst>
          </p:cNvPr>
          <p:cNvSpPr/>
          <p:nvPr/>
        </p:nvSpPr>
        <p:spPr>
          <a:xfrm>
            <a:off x="16459200" y="5537415"/>
            <a:ext cx="404977" cy="3967836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37D58B-AC6F-46A0-9447-0AB41722D1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4812" y="9681745"/>
            <a:ext cx="2247900" cy="180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E1962-0484-44DB-A4D2-0400F841DD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40352" y="3214391"/>
            <a:ext cx="1399684" cy="2246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663334-4438-4687-94DD-9F148351FF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84871" y="3232379"/>
            <a:ext cx="319514" cy="2226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CA8BE779-2A54-4497-AADA-D6AF6EEA37BF}"/>
              </a:ext>
            </a:extLst>
          </p:cNvPr>
          <p:cNvSpPr/>
          <p:nvPr/>
        </p:nvSpPr>
        <p:spPr>
          <a:xfrm flipH="1">
            <a:off x="15964983" y="4426821"/>
            <a:ext cx="294941" cy="164630"/>
          </a:xfrm>
          <a:prstGeom prst="lef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E69B24-1933-475B-BB07-28E7E15C8E63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92D4B7-2F1E-41D4-A77A-35052B139A53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58975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383C7C2-15CB-4360-B5EB-2EFEF939A0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5372100"/>
            <a:ext cx="10744200" cy="463650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B3DBBB-F994-48F1-9C50-3B235EB0918F}"/>
              </a:ext>
            </a:extLst>
          </p:cNvPr>
          <p:cNvSpPr/>
          <p:nvPr/>
        </p:nvSpPr>
        <p:spPr>
          <a:xfrm>
            <a:off x="10896601" y="5372100"/>
            <a:ext cx="5638800" cy="4196294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623262-85F3-46C9-B5AA-7A89C65E6782}"/>
              </a:ext>
            </a:extLst>
          </p:cNvPr>
          <p:cNvSpPr txBox="1"/>
          <p:nvPr/>
        </p:nvSpPr>
        <p:spPr>
          <a:xfrm>
            <a:off x="6253279" y="2833442"/>
            <a:ext cx="98262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reated a new column by adjusting the moving average of the </a:t>
            </a:r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price differences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of the product by window size.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0A34D5-8CD4-4E68-ABDC-64C8846259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3907958"/>
            <a:ext cx="10744201" cy="1311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8CFE94-FF26-480E-80FC-0139278488C2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5D2F3-F9FD-4097-88BA-EBA6669BBD20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58975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0"/>
            <a:ext cx="4477506" cy="7916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16" y="4197477"/>
            <a:ext cx="3495420" cy="6171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216" y="5069344"/>
            <a:ext cx="4055140" cy="6735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306FF7-5DC0-4D9B-9179-D38689067D17}"/>
              </a:ext>
            </a:extLst>
          </p:cNvPr>
          <p:cNvSpPr/>
          <p:nvPr/>
        </p:nvSpPr>
        <p:spPr>
          <a:xfrm>
            <a:off x="8198391" y="5185376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61F759-17F9-4703-93E1-5A4051D0DB40}"/>
              </a:ext>
            </a:extLst>
          </p:cNvPr>
          <p:cNvSpPr/>
          <p:nvPr/>
        </p:nvSpPr>
        <p:spPr>
          <a:xfrm>
            <a:off x="8198391" y="5742871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08BEC5-8EF5-4893-803B-F43DB576B2D4}"/>
              </a:ext>
            </a:extLst>
          </p:cNvPr>
          <p:cNvSpPr/>
          <p:nvPr/>
        </p:nvSpPr>
        <p:spPr>
          <a:xfrm>
            <a:off x="8198391" y="6300366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6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3CB0B8-21F6-4433-B87D-19DBD72FD157}"/>
              </a:ext>
            </a:extLst>
          </p:cNvPr>
          <p:cNvSpPr/>
          <p:nvPr/>
        </p:nvSpPr>
        <p:spPr>
          <a:xfrm>
            <a:off x="8198391" y="6857861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6</a:t>
            </a:r>
            <a:endParaRPr lang="ko-KR" altLang="en-US" sz="320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6126E82-97A1-4D82-AA7A-11808C60ADEC}"/>
              </a:ext>
            </a:extLst>
          </p:cNvPr>
          <p:cNvCxnSpPr/>
          <p:nvPr/>
        </p:nvCxnSpPr>
        <p:spPr>
          <a:xfrm>
            <a:off x="9295547" y="7415356"/>
            <a:ext cx="563687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7CBA67B-7351-4F82-8ACF-07C3044015AD}"/>
              </a:ext>
            </a:extLst>
          </p:cNvPr>
          <p:cNvCxnSpPr/>
          <p:nvPr/>
        </p:nvCxnSpPr>
        <p:spPr>
          <a:xfrm>
            <a:off x="9295547" y="5184235"/>
            <a:ext cx="563687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4CC74AB-A46E-4F75-BB64-BE54D95BF076}"/>
              </a:ext>
            </a:extLst>
          </p:cNvPr>
          <p:cNvCxnSpPr>
            <a:cxnSpLocks/>
          </p:cNvCxnSpPr>
          <p:nvPr/>
        </p:nvCxnSpPr>
        <p:spPr>
          <a:xfrm>
            <a:off x="9874498" y="5189245"/>
            <a:ext cx="0" cy="223344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F61BB9-FA44-4534-98A5-F8D01C60679A}"/>
              </a:ext>
            </a:extLst>
          </p:cNvPr>
          <p:cNvSpPr/>
          <p:nvPr/>
        </p:nvSpPr>
        <p:spPr>
          <a:xfrm>
            <a:off x="9469903" y="6107348"/>
            <a:ext cx="1038092" cy="4711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W=4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949B48E-3EB1-436A-B6EE-34E13CC4BED5}"/>
              </a:ext>
            </a:extLst>
          </p:cNvPr>
          <p:cNvSpPr/>
          <p:nvPr/>
        </p:nvSpPr>
        <p:spPr>
          <a:xfrm>
            <a:off x="10863751" y="6191212"/>
            <a:ext cx="533400" cy="2781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B7A1EE-F6CB-457F-A133-CAB25BADA162}"/>
              </a:ext>
            </a:extLst>
          </p:cNvPr>
          <p:cNvSpPr/>
          <p:nvPr/>
        </p:nvSpPr>
        <p:spPr>
          <a:xfrm>
            <a:off x="11913799" y="6857861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9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0C99D3-C2CD-4240-8A7A-AE38265EEBFA}"/>
              </a:ext>
            </a:extLst>
          </p:cNvPr>
          <p:cNvSpPr/>
          <p:nvPr/>
        </p:nvSpPr>
        <p:spPr>
          <a:xfrm>
            <a:off x="14546826" y="6857861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1.5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17367B-546B-42AD-AB33-018897BF52F3}"/>
              </a:ext>
            </a:extLst>
          </p:cNvPr>
          <p:cNvSpPr/>
          <p:nvPr/>
        </p:nvSpPr>
        <p:spPr>
          <a:xfrm>
            <a:off x="11913799" y="6300366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516E3B-AD9C-45EA-BDF4-0F61FB1546CC}"/>
              </a:ext>
            </a:extLst>
          </p:cNvPr>
          <p:cNvSpPr/>
          <p:nvPr/>
        </p:nvSpPr>
        <p:spPr>
          <a:xfrm>
            <a:off x="11913799" y="5742870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E84D9B-CB23-4371-9BB0-F56B2874C842}"/>
              </a:ext>
            </a:extLst>
          </p:cNvPr>
          <p:cNvSpPr/>
          <p:nvPr/>
        </p:nvSpPr>
        <p:spPr>
          <a:xfrm>
            <a:off x="11913799" y="5184235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628030-3053-4E3C-8B06-5BA3569B1D8B}"/>
              </a:ext>
            </a:extLst>
          </p:cNvPr>
          <p:cNvSpPr/>
          <p:nvPr/>
        </p:nvSpPr>
        <p:spPr>
          <a:xfrm>
            <a:off x="14546826" y="6300366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C81360-B539-4DEC-BFF4-766E601E7A13}"/>
              </a:ext>
            </a:extLst>
          </p:cNvPr>
          <p:cNvSpPr/>
          <p:nvPr/>
        </p:nvSpPr>
        <p:spPr>
          <a:xfrm>
            <a:off x="14546826" y="5742870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0A5ECB-AFF5-4131-A9DD-013645CD7CAB}"/>
              </a:ext>
            </a:extLst>
          </p:cNvPr>
          <p:cNvSpPr/>
          <p:nvPr/>
        </p:nvSpPr>
        <p:spPr>
          <a:xfrm>
            <a:off x="14546826" y="5184235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01F1047-222D-4175-8106-408877D46B03}"/>
              </a:ext>
            </a:extLst>
          </p:cNvPr>
          <p:cNvSpPr/>
          <p:nvPr/>
        </p:nvSpPr>
        <p:spPr>
          <a:xfrm>
            <a:off x="13510103" y="6191212"/>
            <a:ext cx="533400" cy="2781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64FF06-47AE-48E4-A76A-D51A816E01E6}"/>
              </a:ext>
            </a:extLst>
          </p:cNvPr>
          <p:cNvSpPr/>
          <p:nvPr/>
        </p:nvSpPr>
        <p:spPr>
          <a:xfrm>
            <a:off x="6741614" y="5185376"/>
            <a:ext cx="1097156" cy="557495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d_1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4F31D9-D4F2-430B-97C8-041D1B7639C8}"/>
              </a:ext>
            </a:extLst>
          </p:cNvPr>
          <p:cNvSpPr/>
          <p:nvPr/>
        </p:nvSpPr>
        <p:spPr>
          <a:xfrm>
            <a:off x="6741614" y="5742870"/>
            <a:ext cx="1097156" cy="557495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d_2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DE4EB5-4BDF-4915-AEA6-24B724AB4172}"/>
              </a:ext>
            </a:extLst>
          </p:cNvPr>
          <p:cNvSpPr/>
          <p:nvPr/>
        </p:nvSpPr>
        <p:spPr>
          <a:xfrm>
            <a:off x="6741614" y="6300364"/>
            <a:ext cx="1097156" cy="557495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d_3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833A2F-F4C2-4958-BF0F-4A64EADBDF07}"/>
              </a:ext>
            </a:extLst>
          </p:cNvPr>
          <p:cNvSpPr/>
          <p:nvPr/>
        </p:nvSpPr>
        <p:spPr>
          <a:xfrm>
            <a:off x="6741614" y="6857858"/>
            <a:ext cx="1097156" cy="557495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d_4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619825-17ED-493C-820A-F283A8928156}"/>
              </a:ext>
            </a:extLst>
          </p:cNvPr>
          <p:cNvSpPr txBox="1"/>
          <p:nvPr/>
        </p:nvSpPr>
        <p:spPr>
          <a:xfrm>
            <a:off x="10557127" y="5667086"/>
            <a:ext cx="1097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mean</a:t>
            </a:r>
            <a:endParaRPr lang="ko-KR" altLang="en-US" sz="200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5B3FDD-3BA7-47BB-9AD5-FA88F08963BD}"/>
              </a:ext>
            </a:extLst>
          </p:cNvPr>
          <p:cNvSpPr txBox="1"/>
          <p:nvPr/>
        </p:nvSpPr>
        <p:spPr>
          <a:xfrm>
            <a:off x="13190155" y="5697566"/>
            <a:ext cx="1097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diff</a:t>
            </a:r>
            <a:endParaRPr lang="ko-KR" altLang="en-US" sz="200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3049A3-BF96-47FA-B5AF-A00317F29082}"/>
              </a:ext>
            </a:extLst>
          </p:cNvPr>
          <p:cNvSpPr txBox="1"/>
          <p:nvPr/>
        </p:nvSpPr>
        <p:spPr>
          <a:xfrm>
            <a:off x="8198390" y="4614170"/>
            <a:ext cx="1097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price</a:t>
            </a:r>
            <a:endParaRPr lang="ko-KR" altLang="en-US" sz="200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0D0A7-5FBB-444B-AE8E-B2ADBF876A65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E367EB-1035-4158-A7AA-62245C7B1EFD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560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58975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C695640-065C-425F-9B65-9434A3A51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8203" y="4261134"/>
            <a:ext cx="4160381" cy="4414764"/>
          </a:xfrm>
          <a:prstGeom prst="rect">
            <a:avLst/>
          </a:prstGeom>
        </p:spPr>
      </p:pic>
      <p:pic>
        <p:nvPicPr>
          <p:cNvPr id="27" name="Object 22">
            <a:extLst>
              <a:ext uri="{FF2B5EF4-FFF2-40B4-BE49-F238E27FC236}">
                <a16:creationId xmlns:a16="http://schemas.microsoft.com/office/drawing/2014/main" id="{EA832DA4-1271-4B21-97D2-49710ABE27D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r="49746"/>
          <a:stretch/>
        </p:blipFill>
        <p:spPr>
          <a:xfrm>
            <a:off x="5636238" y="4197476"/>
            <a:ext cx="5061432" cy="4469325"/>
          </a:xfrm>
          <a:prstGeom prst="rect">
            <a:avLst/>
          </a:prstGeom>
        </p:spPr>
      </p:pic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9B0213B1-EF7A-420C-8E62-1DA9DACA2B90}"/>
              </a:ext>
            </a:extLst>
          </p:cNvPr>
          <p:cNvGrpSpPr/>
          <p:nvPr/>
        </p:nvGrpSpPr>
        <p:grpSpPr>
          <a:xfrm>
            <a:off x="10689963" y="4261133"/>
            <a:ext cx="2432155" cy="4414764"/>
            <a:chOff x="15015013" y="4932735"/>
            <a:chExt cx="2185936" cy="3967836"/>
          </a:xfrm>
        </p:grpSpPr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743CE956-CB8A-49B1-BF5A-9A8E6A538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15013" y="4932735"/>
              <a:ext cx="2185936" cy="396783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62DFF2F-F6B6-4534-84A6-C88EBE7570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4660" y="8754056"/>
            <a:ext cx="2522294" cy="28614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79F992-65C9-48C3-8ED6-CFBCDD0630F0}"/>
              </a:ext>
            </a:extLst>
          </p:cNvPr>
          <p:cNvSpPr/>
          <p:nvPr/>
        </p:nvSpPr>
        <p:spPr>
          <a:xfrm>
            <a:off x="13087131" y="4261134"/>
            <a:ext cx="4161455" cy="4414764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90D7E1-96C9-478B-BB30-BD8309D04A2E}"/>
              </a:ext>
            </a:extLst>
          </p:cNvPr>
          <p:cNvSpPr txBox="1"/>
          <p:nvPr/>
        </p:nvSpPr>
        <p:spPr>
          <a:xfrm>
            <a:off x="6253279" y="2833442"/>
            <a:ext cx="98262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reated a new column by adjusting the moving average of the </a:t>
            </a:r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price differences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of the product by window size.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CEC8A1-732A-4D4C-87FC-FC4277AA2950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A639E-C4EE-470B-A8BC-5BB73268C4FB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050308" cy="1349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46239" y="6575809"/>
            <a:ext cx="7374942" cy="34477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711658" y="6530328"/>
            <a:ext cx="2934145" cy="3483743"/>
            <a:chOff x="14711658" y="6412046"/>
            <a:chExt cx="2934145" cy="34837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11658" y="6412046"/>
              <a:ext cx="2934145" cy="3483743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836195-D6D7-4587-91C1-C2C7DE793B16}"/>
              </a:ext>
            </a:extLst>
          </p:cNvPr>
          <p:cNvSpPr/>
          <p:nvPr/>
        </p:nvSpPr>
        <p:spPr>
          <a:xfrm>
            <a:off x="10101549" y="6537714"/>
            <a:ext cx="7544254" cy="3390061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0D3F78-FE9E-4B70-AD63-16BDA565DD92}"/>
              </a:ext>
            </a:extLst>
          </p:cNvPr>
          <p:cNvSpPr txBox="1"/>
          <p:nvPr/>
        </p:nvSpPr>
        <p:spPr>
          <a:xfrm>
            <a:off x="6253279" y="2833442"/>
            <a:ext cx="98262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reated a new column by adjusting the moving average of the </a:t>
            </a:r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sales 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of the product by window size.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5A8A84-D97E-43CB-9594-B2F3BF623C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2479" y="3850144"/>
            <a:ext cx="11906250" cy="2438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B64BEE-251E-4478-A442-F0D679A53C92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A49FB9-FCE2-49F6-8914-3046546ED91D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2690651" cy="791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3672" y="7076709"/>
            <a:ext cx="9793569" cy="14622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3713608" cy="14608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4018344"/>
            <a:ext cx="2571021" cy="6735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4890211"/>
            <a:ext cx="2176821" cy="6171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5746849"/>
            <a:ext cx="2513003" cy="6171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2720" y="6294204"/>
            <a:ext cx="7711288" cy="682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74814" y="3367329"/>
            <a:ext cx="9652716" cy="2726892"/>
            <a:chOff x="6774814" y="3367329"/>
            <a:chExt cx="9652716" cy="27268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74814" y="3367329"/>
              <a:ext cx="9652716" cy="2726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>
            <a:extLst>
              <a:ext uri="{FF2B5EF4-FFF2-40B4-BE49-F238E27FC236}">
                <a16:creationId xmlns:a16="http://schemas.microsoft.com/office/drawing/2014/main" id="{670D1E2D-CC7C-48AB-B23C-CAE82E13CEC1}"/>
              </a:ext>
            </a:extLst>
          </p:cNvPr>
          <p:cNvSpPr/>
          <p:nvPr/>
        </p:nvSpPr>
        <p:spPr>
          <a:xfrm>
            <a:off x="5533573" y="5995734"/>
            <a:ext cx="12315198" cy="3884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683454"/>
            <a:ext cx="12216700" cy="3113143"/>
            <a:chOff x="5500457" y="4521646"/>
            <a:chExt cx="12216700" cy="3113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00457" y="4521646"/>
              <a:ext cx="6990241" cy="3093182"/>
              <a:chOff x="5500457" y="4521646"/>
              <a:chExt cx="6990241" cy="30931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00457" y="4521646"/>
                <a:ext cx="6990241" cy="30931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69538" y="4539551"/>
              <a:ext cx="5242546" cy="3093182"/>
              <a:chOff x="12469538" y="4539551"/>
              <a:chExt cx="5242546" cy="30931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69538" y="4539551"/>
                <a:ext cx="5242546" cy="3093182"/>
              </a:xfrm>
              <a:prstGeom prst="rect">
                <a:avLst/>
              </a:prstGeom>
            </p:spPr>
          </p:pic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CF5B5C-4361-4338-8080-C006C1DAE2DC}"/>
              </a:ext>
            </a:extLst>
          </p:cNvPr>
          <p:cNvSpPr/>
          <p:nvPr/>
        </p:nvSpPr>
        <p:spPr>
          <a:xfrm>
            <a:off x="5675717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29ECB3-0157-4839-BB82-F77D62B035E0}"/>
              </a:ext>
            </a:extLst>
          </p:cNvPr>
          <p:cNvSpPr/>
          <p:nvPr/>
        </p:nvSpPr>
        <p:spPr>
          <a:xfrm>
            <a:off x="5675717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69FFD0-7AA4-4D71-A2A5-7C875452C361}"/>
              </a:ext>
            </a:extLst>
          </p:cNvPr>
          <p:cNvSpPr/>
          <p:nvPr/>
        </p:nvSpPr>
        <p:spPr>
          <a:xfrm>
            <a:off x="5675717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804C25-AE64-4E6B-B4CE-46273A7D93FC}"/>
              </a:ext>
            </a:extLst>
          </p:cNvPr>
          <p:cNvSpPr/>
          <p:nvPr/>
        </p:nvSpPr>
        <p:spPr>
          <a:xfrm>
            <a:off x="5675717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77DDA1-992E-4736-B71D-248EC6C45EB4}"/>
              </a:ext>
            </a:extLst>
          </p:cNvPr>
          <p:cNvSpPr/>
          <p:nvPr/>
        </p:nvSpPr>
        <p:spPr>
          <a:xfrm>
            <a:off x="5675717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80FE8E-0D19-418D-BD95-977FF01755A4}"/>
              </a:ext>
            </a:extLst>
          </p:cNvPr>
          <p:cNvSpPr/>
          <p:nvPr/>
        </p:nvSpPr>
        <p:spPr>
          <a:xfrm>
            <a:off x="5675717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6ED0FB-A418-419B-834E-588FBAD4BD44}"/>
              </a:ext>
            </a:extLst>
          </p:cNvPr>
          <p:cNvSpPr/>
          <p:nvPr/>
        </p:nvSpPr>
        <p:spPr>
          <a:xfrm>
            <a:off x="5675717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F46DEF-EF0D-4EE9-A1D1-A3D7477AA87E}"/>
              </a:ext>
            </a:extLst>
          </p:cNvPr>
          <p:cNvSpPr/>
          <p:nvPr/>
        </p:nvSpPr>
        <p:spPr>
          <a:xfrm>
            <a:off x="7016696" y="7024470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41A5FD0-F8FD-4F0C-BFF9-1B35AAEC2D7A}"/>
              </a:ext>
            </a:extLst>
          </p:cNvPr>
          <p:cNvSpPr/>
          <p:nvPr/>
        </p:nvSpPr>
        <p:spPr>
          <a:xfrm>
            <a:off x="6629400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5401F3EF-505D-4013-B45A-17DD44B4498E}"/>
              </a:ext>
            </a:extLst>
          </p:cNvPr>
          <p:cNvSpPr/>
          <p:nvPr/>
        </p:nvSpPr>
        <p:spPr>
          <a:xfrm>
            <a:off x="8114776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EE05EC-C168-442A-AB16-05E9CEB53C98}"/>
              </a:ext>
            </a:extLst>
          </p:cNvPr>
          <p:cNvSpPr/>
          <p:nvPr/>
        </p:nvSpPr>
        <p:spPr>
          <a:xfrm>
            <a:off x="8572561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509EDB-275D-4582-9344-CAEC0FFBF4CF}"/>
              </a:ext>
            </a:extLst>
          </p:cNvPr>
          <p:cNvSpPr/>
          <p:nvPr/>
        </p:nvSpPr>
        <p:spPr>
          <a:xfrm>
            <a:off x="8572561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74387C-AC15-454C-85BA-D3C17E414AF7}"/>
              </a:ext>
            </a:extLst>
          </p:cNvPr>
          <p:cNvSpPr/>
          <p:nvPr/>
        </p:nvSpPr>
        <p:spPr>
          <a:xfrm>
            <a:off x="8572561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0DB96F-C05E-407B-A9D1-F37632A3AA0C}"/>
              </a:ext>
            </a:extLst>
          </p:cNvPr>
          <p:cNvSpPr/>
          <p:nvPr/>
        </p:nvSpPr>
        <p:spPr>
          <a:xfrm>
            <a:off x="8572561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E0FBB38-3206-4313-8E96-68D8F06FB652}"/>
              </a:ext>
            </a:extLst>
          </p:cNvPr>
          <p:cNvSpPr/>
          <p:nvPr/>
        </p:nvSpPr>
        <p:spPr>
          <a:xfrm>
            <a:off x="8572561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E12138-A6F9-4E80-98B4-8373E522675E}"/>
              </a:ext>
            </a:extLst>
          </p:cNvPr>
          <p:cNvSpPr/>
          <p:nvPr/>
        </p:nvSpPr>
        <p:spPr>
          <a:xfrm>
            <a:off x="8572561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DB9D4A-5BF8-4E7A-9F11-DD9002902393}"/>
              </a:ext>
            </a:extLst>
          </p:cNvPr>
          <p:cNvSpPr/>
          <p:nvPr/>
        </p:nvSpPr>
        <p:spPr>
          <a:xfrm>
            <a:off x="8572561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6225E-86A7-4883-9C9C-A78B4B2BDBC4}"/>
              </a:ext>
            </a:extLst>
          </p:cNvPr>
          <p:cNvSpPr/>
          <p:nvPr/>
        </p:nvSpPr>
        <p:spPr>
          <a:xfrm>
            <a:off x="8572561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4B94874D-B791-406B-96A3-47AA95297A3B}"/>
              </a:ext>
            </a:extLst>
          </p:cNvPr>
          <p:cNvSpPr/>
          <p:nvPr/>
        </p:nvSpPr>
        <p:spPr>
          <a:xfrm>
            <a:off x="9581493" y="7551898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259887-4873-4CB2-A3F5-97047D71E060}"/>
              </a:ext>
            </a:extLst>
          </p:cNvPr>
          <p:cNvSpPr/>
          <p:nvPr/>
        </p:nvSpPr>
        <p:spPr>
          <a:xfrm>
            <a:off x="10058400" y="73643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2A1947-C51D-4694-9FA2-A82BAFFF9F36}"/>
              </a:ext>
            </a:extLst>
          </p:cNvPr>
          <p:cNvSpPr/>
          <p:nvPr/>
        </p:nvSpPr>
        <p:spPr>
          <a:xfrm>
            <a:off x="11834570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AB7D327-6FEC-4170-B0B2-10E46AB16BA4}"/>
              </a:ext>
            </a:extLst>
          </p:cNvPr>
          <p:cNvSpPr/>
          <p:nvPr/>
        </p:nvSpPr>
        <p:spPr>
          <a:xfrm>
            <a:off x="11834570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47DAA6-25AB-474F-9D46-274D56CC780B}"/>
              </a:ext>
            </a:extLst>
          </p:cNvPr>
          <p:cNvSpPr/>
          <p:nvPr/>
        </p:nvSpPr>
        <p:spPr>
          <a:xfrm>
            <a:off x="11834570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F5D37F-898B-4C59-80A0-68BB952EC425}"/>
              </a:ext>
            </a:extLst>
          </p:cNvPr>
          <p:cNvSpPr/>
          <p:nvPr/>
        </p:nvSpPr>
        <p:spPr>
          <a:xfrm>
            <a:off x="11834570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EC8795F-5476-488E-9C1A-36D07EB974EB}"/>
              </a:ext>
            </a:extLst>
          </p:cNvPr>
          <p:cNvSpPr/>
          <p:nvPr/>
        </p:nvSpPr>
        <p:spPr>
          <a:xfrm>
            <a:off x="11834570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F8D244-3F98-4E6C-A37B-3E800349A411}"/>
              </a:ext>
            </a:extLst>
          </p:cNvPr>
          <p:cNvSpPr/>
          <p:nvPr/>
        </p:nvSpPr>
        <p:spPr>
          <a:xfrm>
            <a:off x="11834570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83C959-722E-449F-A148-FA1BFCAFA5CE}"/>
              </a:ext>
            </a:extLst>
          </p:cNvPr>
          <p:cNvSpPr/>
          <p:nvPr/>
        </p:nvSpPr>
        <p:spPr>
          <a:xfrm>
            <a:off x="11834570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DA2225-68EB-4127-9B8D-0730D85C82F5}"/>
              </a:ext>
            </a:extLst>
          </p:cNvPr>
          <p:cNvSpPr/>
          <p:nvPr/>
        </p:nvSpPr>
        <p:spPr>
          <a:xfrm>
            <a:off x="11834570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7D9C4C8-3726-41BB-B6B2-B95865F58406}"/>
              </a:ext>
            </a:extLst>
          </p:cNvPr>
          <p:cNvSpPr/>
          <p:nvPr/>
        </p:nvSpPr>
        <p:spPr>
          <a:xfrm>
            <a:off x="11834570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d_1915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BE90971B-0EB3-417B-B01D-A7E61AFD5C65}"/>
              </a:ext>
            </a:extLst>
          </p:cNvPr>
          <p:cNvSpPr/>
          <p:nvPr/>
        </p:nvSpPr>
        <p:spPr>
          <a:xfrm>
            <a:off x="11279824" y="75548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DC6BC14E-9C4E-4F20-880A-8FD71CBE8D54}"/>
              </a:ext>
            </a:extLst>
          </p:cNvPr>
          <p:cNvSpPr/>
          <p:nvPr/>
        </p:nvSpPr>
        <p:spPr>
          <a:xfrm>
            <a:off x="12940463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4C383272-6075-448B-A61E-587F2813C6E3}"/>
              </a:ext>
            </a:extLst>
          </p:cNvPr>
          <p:cNvSpPr/>
          <p:nvPr/>
        </p:nvSpPr>
        <p:spPr>
          <a:xfrm>
            <a:off x="13304888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E7272B-4C13-4DB9-80D6-0306C2F76422}"/>
              </a:ext>
            </a:extLst>
          </p:cNvPr>
          <p:cNvSpPr/>
          <p:nvPr/>
        </p:nvSpPr>
        <p:spPr>
          <a:xfrm>
            <a:off x="13819121" y="76310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A5393C0-1186-4517-AF6D-CE84DDF3EADB}"/>
              </a:ext>
            </a:extLst>
          </p:cNvPr>
          <p:cNvSpPr/>
          <p:nvPr/>
        </p:nvSpPr>
        <p:spPr>
          <a:xfrm>
            <a:off x="15573559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DBB446D-DCB5-434D-8F08-DBC31D233057}"/>
              </a:ext>
            </a:extLst>
          </p:cNvPr>
          <p:cNvSpPr/>
          <p:nvPr/>
        </p:nvSpPr>
        <p:spPr>
          <a:xfrm>
            <a:off x="15573559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0D8F302-E9CF-4EFA-97E2-978BF8C2FB62}"/>
              </a:ext>
            </a:extLst>
          </p:cNvPr>
          <p:cNvSpPr/>
          <p:nvPr/>
        </p:nvSpPr>
        <p:spPr>
          <a:xfrm>
            <a:off x="15573559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EB4BFC6-F58E-44C8-B62B-0CA02CAE0AC6}"/>
              </a:ext>
            </a:extLst>
          </p:cNvPr>
          <p:cNvSpPr/>
          <p:nvPr/>
        </p:nvSpPr>
        <p:spPr>
          <a:xfrm>
            <a:off x="15573559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A54B64-39C0-4DC6-897A-0AA6A82B0290}"/>
              </a:ext>
            </a:extLst>
          </p:cNvPr>
          <p:cNvSpPr/>
          <p:nvPr/>
        </p:nvSpPr>
        <p:spPr>
          <a:xfrm>
            <a:off x="15573559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43232C1-B240-40BC-B539-08269A7E2DD3}"/>
              </a:ext>
            </a:extLst>
          </p:cNvPr>
          <p:cNvSpPr/>
          <p:nvPr/>
        </p:nvSpPr>
        <p:spPr>
          <a:xfrm>
            <a:off x="15573559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402486-E548-4FA1-901F-5DB1047EF373}"/>
              </a:ext>
            </a:extLst>
          </p:cNvPr>
          <p:cNvSpPr/>
          <p:nvPr/>
        </p:nvSpPr>
        <p:spPr>
          <a:xfrm>
            <a:off x="15573559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594D17C-ECF7-4EE1-BE21-EB4301AE2DB7}"/>
              </a:ext>
            </a:extLst>
          </p:cNvPr>
          <p:cNvSpPr/>
          <p:nvPr/>
        </p:nvSpPr>
        <p:spPr>
          <a:xfrm>
            <a:off x="15573559" y="89569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991DF220-9C6A-49B4-AEE4-C431BED2515C}"/>
              </a:ext>
            </a:extLst>
          </p:cNvPr>
          <p:cNvSpPr/>
          <p:nvPr/>
        </p:nvSpPr>
        <p:spPr>
          <a:xfrm>
            <a:off x="14987235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4D4F161-CCB9-4247-B1B2-432252E5C871}"/>
              </a:ext>
            </a:extLst>
          </p:cNvPr>
          <p:cNvSpPr/>
          <p:nvPr/>
        </p:nvSpPr>
        <p:spPr>
          <a:xfrm>
            <a:off x="15573559" y="92617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58DDD4E-AC20-439D-B90C-27FBEB479C97}"/>
              </a:ext>
            </a:extLst>
          </p:cNvPr>
          <p:cNvSpPr/>
          <p:nvPr/>
        </p:nvSpPr>
        <p:spPr>
          <a:xfrm>
            <a:off x="15573559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3EF2F68-842B-410F-A268-EF5B2E30B894}"/>
              </a:ext>
            </a:extLst>
          </p:cNvPr>
          <p:cNvSpPr/>
          <p:nvPr/>
        </p:nvSpPr>
        <p:spPr>
          <a:xfrm>
            <a:off x="15573559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d_1915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ADEE6CB-981E-44A4-B9FC-D1E13CB85231}"/>
              </a:ext>
            </a:extLst>
          </p:cNvPr>
          <p:cNvSpPr/>
          <p:nvPr/>
        </p:nvSpPr>
        <p:spPr>
          <a:xfrm>
            <a:off x="16764000" y="8652164"/>
            <a:ext cx="914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Public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Score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447E9-9B97-4C78-80C7-83AC071B5FD2}"/>
              </a:ext>
            </a:extLst>
          </p:cNvPr>
          <p:cNvCxnSpPr/>
          <p:nvPr/>
        </p:nvCxnSpPr>
        <p:spPr>
          <a:xfrm>
            <a:off x="16611600" y="8347364"/>
            <a:ext cx="0" cy="12192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C5239BC-7A63-4BAC-B996-A28B0CB49077}"/>
              </a:ext>
            </a:extLst>
          </p:cNvPr>
          <p:cNvCxnSpPr>
            <a:cxnSpLocks/>
          </p:cNvCxnSpPr>
          <p:nvPr/>
        </p:nvCxnSpPr>
        <p:spPr>
          <a:xfrm flipH="1">
            <a:off x="16536352" y="82711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66A20AF-F5BA-46C2-93D8-C419B671875F}"/>
              </a:ext>
            </a:extLst>
          </p:cNvPr>
          <p:cNvCxnSpPr>
            <a:cxnSpLocks/>
          </p:cNvCxnSpPr>
          <p:nvPr/>
        </p:nvCxnSpPr>
        <p:spPr>
          <a:xfrm flipH="1">
            <a:off x="16536352" y="94903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C765E20-1E88-4B77-B801-6B39F519413D}"/>
              </a:ext>
            </a:extLst>
          </p:cNvPr>
          <p:cNvSpPr txBox="1"/>
          <p:nvPr/>
        </p:nvSpPr>
        <p:spPr>
          <a:xfrm>
            <a:off x="5664988" y="9242860"/>
            <a:ext cx="5155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Recursive Prediction Model</a:t>
            </a:r>
            <a:endParaRPr lang="ko-KR" altLang="en-US" sz="28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18980D-DF61-43FC-8DF6-69404FF025DD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645D5C7-89CB-40F4-AD7B-0CDCBCACF0DB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D844CF-F942-40F4-BBDF-56000EBBCF02}"/>
              </a:ext>
            </a:extLst>
          </p:cNvPr>
          <p:cNvSpPr txBox="1"/>
          <p:nvPr/>
        </p:nvSpPr>
        <p:spPr>
          <a:xfrm>
            <a:off x="5392348" y="1219337"/>
            <a:ext cx="617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Valid set generation</a:t>
            </a:r>
            <a:endParaRPr lang="ko-KR" altLang="en-US" sz="480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>
            <a:extLst>
              <a:ext uri="{FF2B5EF4-FFF2-40B4-BE49-F238E27FC236}">
                <a16:creationId xmlns:a16="http://schemas.microsoft.com/office/drawing/2014/main" id="{670D1E2D-CC7C-48AB-B23C-CAE82E13CEC1}"/>
              </a:ext>
            </a:extLst>
          </p:cNvPr>
          <p:cNvSpPr/>
          <p:nvPr/>
        </p:nvSpPr>
        <p:spPr>
          <a:xfrm>
            <a:off x="5533573" y="5995734"/>
            <a:ext cx="12315198" cy="3884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00731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683454"/>
            <a:ext cx="12216700" cy="3113143"/>
            <a:chOff x="5500457" y="4521646"/>
            <a:chExt cx="12216700" cy="3113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00457" y="4521646"/>
              <a:ext cx="6990241" cy="3093182"/>
              <a:chOff x="5500457" y="4521646"/>
              <a:chExt cx="6990241" cy="30931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00457" y="4521646"/>
                <a:ext cx="6990241" cy="30931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69538" y="4539551"/>
              <a:ext cx="5242546" cy="3093182"/>
              <a:chOff x="12469538" y="4539551"/>
              <a:chExt cx="5242546" cy="30931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69538" y="4539551"/>
                <a:ext cx="5242546" cy="3093182"/>
              </a:xfrm>
              <a:prstGeom prst="rect">
                <a:avLst/>
              </a:prstGeom>
            </p:spPr>
          </p:pic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CF5B5C-4361-4338-8080-C006C1DAE2DC}"/>
              </a:ext>
            </a:extLst>
          </p:cNvPr>
          <p:cNvSpPr/>
          <p:nvPr/>
        </p:nvSpPr>
        <p:spPr>
          <a:xfrm>
            <a:off x="5675717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29ECB3-0157-4839-BB82-F77D62B035E0}"/>
              </a:ext>
            </a:extLst>
          </p:cNvPr>
          <p:cNvSpPr/>
          <p:nvPr/>
        </p:nvSpPr>
        <p:spPr>
          <a:xfrm>
            <a:off x="5675717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69FFD0-7AA4-4D71-A2A5-7C875452C361}"/>
              </a:ext>
            </a:extLst>
          </p:cNvPr>
          <p:cNvSpPr/>
          <p:nvPr/>
        </p:nvSpPr>
        <p:spPr>
          <a:xfrm>
            <a:off x="5675717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804C25-AE64-4E6B-B4CE-46273A7D93FC}"/>
              </a:ext>
            </a:extLst>
          </p:cNvPr>
          <p:cNvSpPr/>
          <p:nvPr/>
        </p:nvSpPr>
        <p:spPr>
          <a:xfrm>
            <a:off x="5675717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77DDA1-992E-4736-B71D-248EC6C45EB4}"/>
              </a:ext>
            </a:extLst>
          </p:cNvPr>
          <p:cNvSpPr/>
          <p:nvPr/>
        </p:nvSpPr>
        <p:spPr>
          <a:xfrm>
            <a:off x="5675717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80FE8E-0D19-418D-BD95-977FF01755A4}"/>
              </a:ext>
            </a:extLst>
          </p:cNvPr>
          <p:cNvSpPr/>
          <p:nvPr/>
        </p:nvSpPr>
        <p:spPr>
          <a:xfrm>
            <a:off x="5675717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6ED0FB-A418-419B-834E-588FBAD4BD44}"/>
              </a:ext>
            </a:extLst>
          </p:cNvPr>
          <p:cNvSpPr/>
          <p:nvPr/>
        </p:nvSpPr>
        <p:spPr>
          <a:xfrm>
            <a:off x="5675717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F46DEF-EF0D-4EE9-A1D1-A3D7477AA87E}"/>
              </a:ext>
            </a:extLst>
          </p:cNvPr>
          <p:cNvSpPr/>
          <p:nvPr/>
        </p:nvSpPr>
        <p:spPr>
          <a:xfrm>
            <a:off x="7016696" y="7024470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41A5FD0-F8FD-4F0C-BFF9-1B35AAEC2D7A}"/>
              </a:ext>
            </a:extLst>
          </p:cNvPr>
          <p:cNvSpPr/>
          <p:nvPr/>
        </p:nvSpPr>
        <p:spPr>
          <a:xfrm>
            <a:off x="6629400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5401F3EF-505D-4013-B45A-17DD44B4498E}"/>
              </a:ext>
            </a:extLst>
          </p:cNvPr>
          <p:cNvSpPr/>
          <p:nvPr/>
        </p:nvSpPr>
        <p:spPr>
          <a:xfrm>
            <a:off x="8114776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EE05EC-C168-442A-AB16-05E9CEB53C98}"/>
              </a:ext>
            </a:extLst>
          </p:cNvPr>
          <p:cNvSpPr/>
          <p:nvPr/>
        </p:nvSpPr>
        <p:spPr>
          <a:xfrm>
            <a:off x="8572561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509EDB-275D-4582-9344-CAEC0FFBF4CF}"/>
              </a:ext>
            </a:extLst>
          </p:cNvPr>
          <p:cNvSpPr/>
          <p:nvPr/>
        </p:nvSpPr>
        <p:spPr>
          <a:xfrm>
            <a:off x="8572561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74387C-AC15-454C-85BA-D3C17E414AF7}"/>
              </a:ext>
            </a:extLst>
          </p:cNvPr>
          <p:cNvSpPr/>
          <p:nvPr/>
        </p:nvSpPr>
        <p:spPr>
          <a:xfrm>
            <a:off x="8572561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0DB96F-C05E-407B-A9D1-F37632A3AA0C}"/>
              </a:ext>
            </a:extLst>
          </p:cNvPr>
          <p:cNvSpPr/>
          <p:nvPr/>
        </p:nvSpPr>
        <p:spPr>
          <a:xfrm>
            <a:off x="8572561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E0FBB38-3206-4313-8E96-68D8F06FB652}"/>
              </a:ext>
            </a:extLst>
          </p:cNvPr>
          <p:cNvSpPr/>
          <p:nvPr/>
        </p:nvSpPr>
        <p:spPr>
          <a:xfrm>
            <a:off x="8572561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E12138-A6F9-4E80-98B4-8373E522675E}"/>
              </a:ext>
            </a:extLst>
          </p:cNvPr>
          <p:cNvSpPr/>
          <p:nvPr/>
        </p:nvSpPr>
        <p:spPr>
          <a:xfrm>
            <a:off x="8572561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DB9D4A-5BF8-4E7A-9F11-DD9002902393}"/>
              </a:ext>
            </a:extLst>
          </p:cNvPr>
          <p:cNvSpPr/>
          <p:nvPr/>
        </p:nvSpPr>
        <p:spPr>
          <a:xfrm>
            <a:off x="8572561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6225E-86A7-4883-9C9C-A78B4B2BDBC4}"/>
              </a:ext>
            </a:extLst>
          </p:cNvPr>
          <p:cNvSpPr/>
          <p:nvPr/>
        </p:nvSpPr>
        <p:spPr>
          <a:xfrm>
            <a:off x="8572561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4B94874D-B791-406B-96A3-47AA95297A3B}"/>
              </a:ext>
            </a:extLst>
          </p:cNvPr>
          <p:cNvSpPr/>
          <p:nvPr/>
        </p:nvSpPr>
        <p:spPr>
          <a:xfrm>
            <a:off x="9581493" y="7551898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259887-4873-4CB2-A3F5-97047D71E060}"/>
              </a:ext>
            </a:extLst>
          </p:cNvPr>
          <p:cNvSpPr/>
          <p:nvPr/>
        </p:nvSpPr>
        <p:spPr>
          <a:xfrm>
            <a:off x="10058400" y="73643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2A1947-C51D-4694-9FA2-A82BAFFF9F36}"/>
              </a:ext>
            </a:extLst>
          </p:cNvPr>
          <p:cNvSpPr/>
          <p:nvPr/>
        </p:nvSpPr>
        <p:spPr>
          <a:xfrm>
            <a:off x="11834570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AB7D327-6FEC-4170-B0B2-10E46AB16BA4}"/>
              </a:ext>
            </a:extLst>
          </p:cNvPr>
          <p:cNvSpPr/>
          <p:nvPr/>
        </p:nvSpPr>
        <p:spPr>
          <a:xfrm>
            <a:off x="11834570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47DAA6-25AB-474F-9D46-274D56CC780B}"/>
              </a:ext>
            </a:extLst>
          </p:cNvPr>
          <p:cNvSpPr/>
          <p:nvPr/>
        </p:nvSpPr>
        <p:spPr>
          <a:xfrm>
            <a:off x="11834570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F5D37F-898B-4C59-80A0-68BB952EC425}"/>
              </a:ext>
            </a:extLst>
          </p:cNvPr>
          <p:cNvSpPr/>
          <p:nvPr/>
        </p:nvSpPr>
        <p:spPr>
          <a:xfrm>
            <a:off x="11834570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EC8795F-5476-488E-9C1A-36D07EB974EB}"/>
              </a:ext>
            </a:extLst>
          </p:cNvPr>
          <p:cNvSpPr/>
          <p:nvPr/>
        </p:nvSpPr>
        <p:spPr>
          <a:xfrm>
            <a:off x="11834570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F8D244-3F98-4E6C-A37B-3E800349A411}"/>
              </a:ext>
            </a:extLst>
          </p:cNvPr>
          <p:cNvSpPr/>
          <p:nvPr/>
        </p:nvSpPr>
        <p:spPr>
          <a:xfrm>
            <a:off x="11834570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83C959-722E-449F-A148-FA1BFCAFA5CE}"/>
              </a:ext>
            </a:extLst>
          </p:cNvPr>
          <p:cNvSpPr/>
          <p:nvPr/>
        </p:nvSpPr>
        <p:spPr>
          <a:xfrm>
            <a:off x="11834570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DA2225-68EB-4127-9B8D-0730D85C82F5}"/>
              </a:ext>
            </a:extLst>
          </p:cNvPr>
          <p:cNvSpPr/>
          <p:nvPr/>
        </p:nvSpPr>
        <p:spPr>
          <a:xfrm>
            <a:off x="11834570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7D9C4C8-3726-41BB-B6B2-B95865F58406}"/>
              </a:ext>
            </a:extLst>
          </p:cNvPr>
          <p:cNvSpPr/>
          <p:nvPr/>
        </p:nvSpPr>
        <p:spPr>
          <a:xfrm>
            <a:off x="11834570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BE90971B-0EB3-417B-B01D-A7E61AFD5C65}"/>
              </a:ext>
            </a:extLst>
          </p:cNvPr>
          <p:cNvSpPr/>
          <p:nvPr/>
        </p:nvSpPr>
        <p:spPr>
          <a:xfrm>
            <a:off x="11279824" y="75548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DC6BC14E-9C4E-4F20-880A-8FD71CBE8D54}"/>
              </a:ext>
            </a:extLst>
          </p:cNvPr>
          <p:cNvSpPr/>
          <p:nvPr/>
        </p:nvSpPr>
        <p:spPr>
          <a:xfrm>
            <a:off x="12940463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4C383272-6075-448B-A61E-587F2813C6E3}"/>
              </a:ext>
            </a:extLst>
          </p:cNvPr>
          <p:cNvSpPr/>
          <p:nvPr/>
        </p:nvSpPr>
        <p:spPr>
          <a:xfrm>
            <a:off x="13304888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E7272B-4C13-4DB9-80D6-0306C2F76422}"/>
              </a:ext>
            </a:extLst>
          </p:cNvPr>
          <p:cNvSpPr/>
          <p:nvPr/>
        </p:nvSpPr>
        <p:spPr>
          <a:xfrm>
            <a:off x="13819121" y="76310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A5393C0-1186-4517-AF6D-CE84DDF3EADB}"/>
              </a:ext>
            </a:extLst>
          </p:cNvPr>
          <p:cNvSpPr/>
          <p:nvPr/>
        </p:nvSpPr>
        <p:spPr>
          <a:xfrm>
            <a:off x="15573559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DBB446D-DCB5-434D-8F08-DBC31D233057}"/>
              </a:ext>
            </a:extLst>
          </p:cNvPr>
          <p:cNvSpPr/>
          <p:nvPr/>
        </p:nvSpPr>
        <p:spPr>
          <a:xfrm>
            <a:off x="15573559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0D8F302-E9CF-4EFA-97E2-978BF8C2FB62}"/>
              </a:ext>
            </a:extLst>
          </p:cNvPr>
          <p:cNvSpPr/>
          <p:nvPr/>
        </p:nvSpPr>
        <p:spPr>
          <a:xfrm>
            <a:off x="15573559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EB4BFC6-F58E-44C8-B62B-0CA02CAE0AC6}"/>
              </a:ext>
            </a:extLst>
          </p:cNvPr>
          <p:cNvSpPr/>
          <p:nvPr/>
        </p:nvSpPr>
        <p:spPr>
          <a:xfrm>
            <a:off x="15573559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A54B64-39C0-4DC6-897A-0AA6A82B0290}"/>
              </a:ext>
            </a:extLst>
          </p:cNvPr>
          <p:cNvSpPr/>
          <p:nvPr/>
        </p:nvSpPr>
        <p:spPr>
          <a:xfrm>
            <a:off x="15573559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43232C1-B240-40BC-B539-08269A7E2DD3}"/>
              </a:ext>
            </a:extLst>
          </p:cNvPr>
          <p:cNvSpPr/>
          <p:nvPr/>
        </p:nvSpPr>
        <p:spPr>
          <a:xfrm>
            <a:off x="15573559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402486-E548-4FA1-901F-5DB1047EF373}"/>
              </a:ext>
            </a:extLst>
          </p:cNvPr>
          <p:cNvSpPr/>
          <p:nvPr/>
        </p:nvSpPr>
        <p:spPr>
          <a:xfrm>
            <a:off x="15573559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594D17C-ECF7-4EE1-BE21-EB4301AE2DB7}"/>
              </a:ext>
            </a:extLst>
          </p:cNvPr>
          <p:cNvSpPr/>
          <p:nvPr/>
        </p:nvSpPr>
        <p:spPr>
          <a:xfrm>
            <a:off x="15573559" y="89569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991DF220-9C6A-49B4-AEE4-C431BED2515C}"/>
              </a:ext>
            </a:extLst>
          </p:cNvPr>
          <p:cNvSpPr/>
          <p:nvPr/>
        </p:nvSpPr>
        <p:spPr>
          <a:xfrm>
            <a:off x="14987235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4D4F161-CCB9-4247-B1B2-432252E5C871}"/>
              </a:ext>
            </a:extLst>
          </p:cNvPr>
          <p:cNvSpPr/>
          <p:nvPr/>
        </p:nvSpPr>
        <p:spPr>
          <a:xfrm>
            <a:off x="15573559" y="92617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d_1969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58DDD4E-AC20-439D-B90C-27FBEB479C97}"/>
              </a:ext>
            </a:extLst>
          </p:cNvPr>
          <p:cNvSpPr/>
          <p:nvPr/>
        </p:nvSpPr>
        <p:spPr>
          <a:xfrm>
            <a:off x="15573559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3EF2F68-842B-410F-A268-EF5B2E30B894}"/>
              </a:ext>
            </a:extLst>
          </p:cNvPr>
          <p:cNvSpPr/>
          <p:nvPr/>
        </p:nvSpPr>
        <p:spPr>
          <a:xfrm>
            <a:off x="15573559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ADEE6CB-981E-44A4-B9FC-D1E13CB85231}"/>
              </a:ext>
            </a:extLst>
          </p:cNvPr>
          <p:cNvSpPr/>
          <p:nvPr/>
        </p:nvSpPr>
        <p:spPr>
          <a:xfrm>
            <a:off x="16764000" y="8652164"/>
            <a:ext cx="914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Private Score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447E9-9B97-4C78-80C7-83AC071B5FD2}"/>
              </a:ext>
            </a:extLst>
          </p:cNvPr>
          <p:cNvCxnSpPr/>
          <p:nvPr/>
        </p:nvCxnSpPr>
        <p:spPr>
          <a:xfrm>
            <a:off x="16611600" y="8347364"/>
            <a:ext cx="0" cy="12192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C5239BC-7A63-4BAC-B996-A28B0CB49077}"/>
              </a:ext>
            </a:extLst>
          </p:cNvPr>
          <p:cNvCxnSpPr>
            <a:cxnSpLocks/>
          </p:cNvCxnSpPr>
          <p:nvPr/>
        </p:nvCxnSpPr>
        <p:spPr>
          <a:xfrm flipH="1">
            <a:off x="16536352" y="82711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66A20AF-F5BA-46C2-93D8-C419B671875F}"/>
              </a:ext>
            </a:extLst>
          </p:cNvPr>
          <p:cNvCxnSpPr>
            <a:cxnSpLocks/>
          </p:cNvCxnSpPr>
          <p:nvPr/>
        </p:nvCxnSpPr>
        <p:spPr>
          <a:xfrm flipH="1">
            <a:off x="16536352" y="94903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C765E20-1E88-4B77-B801-6B39F519413D}"/>
              </a:ext>
            </a:extLst>
          </p:cNvPr>
          <p:cNvSpPr txBox="1"/>
          <p:nvPr/>
        </p:nvSpPr>
        <p:spPr>
          <a:xfrm>
            <a:off x="5664988" y="9242860"/>
            <a:ext cx="5155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Recursive Prediction Model</a:t>
            </a:r>
            <a:endParaRPr lang="ko-KR" altLang="en-US" sz="28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8584E0-2676-4EB4-904D-9BDF72B49729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85012A-FF1C-4DD4-BA8B-0F7BC32429A4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91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3832"/>
            <a:ext cx="5635708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53600" y="3779139"/>
            <a:ext cx="4265310" cy="4972727"/>
            <a:chOff x="6602349" y="2783168"/>
            <a:chExt cx="4667875" cy="54420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2349" y="2783168"/>
              <a:ext cx="4667875" cy="54420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4988" y="3779139"/>
            <a:ext cx="4210029" cy="6267081"/>
            <a:chOff x="11564595" y="2783168"/>
            <a:chExt cx="4607377" cy="68585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4595" y="2783168"/>
              <a:ext cx="4607377" cy="68585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145C89-0CDB-457C-B50A-132224EE117E}"/>
              </a:ext>
            </a:extLst>
          </p:cNvPr>
          <p:cNvSpPr txBox="1"/>
          <p:nvPr/>
        </p:nvSpPr>
        <p:spPr>
          <a:xfrm>
            <a:off x="5427052" y="2683878"/>
            <a:ext cx="10498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By changing the type to use fewer bytes through the astype() of numpy, I can save memory. The less bytes I use, the less range I can express, so I reduced the memory by checking the minimum and maximum values of the data I are dealing with.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4666D-3105-488E-9676-EC8CDE3D4B1F}"/>
              </a:ext>
            </a:extLst>
          </p:cNvPr>
          <p:cNvSpPr txBox="1"/>
          <p:nvPr/>
        </p:nvSpPr>
        <p:spPr>
          <a:xfrm>
            <a:off x="488434" y="3836709"/>
            <a:ext cx="37408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</a:t>
            </a:r>
          </a:p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   Reduction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D22685-D62A-4FAC-B08A-1D833DA1A43F}"/>
              </a:ext>
            </a:extLst>
          </p:cNvPr>
          <p:cNvSpPr txBox="1"/>
          <p:nvPr/>
        </p:nvSpPr>
        <p:spPr>
          <a:xfrm>
            <a:off x="488434" y="3160304"/>
            <a:ext cx="3654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3832"/>
            <a:ext cx="5635708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4930B96-C0D2-487A-A214-678B9B1CE5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00" y="2752505"/>
            <a:ext cx="10539836" cy="5859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8C0BD2-5968-446A-8547-D9F451A741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0" y="7658100"/>
            <a:ext cx="10616036" cy="20891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79B119-9B70-49C8-8547-BBA9C08DD0EF}"/>
              </a:ext>
            </a:extLst>
          </p:cNvPr>
          <p:cNvSpPr txBox="1"/>
          <p:nvPr/>
        </p:nvSpPr>
        <p:spPr>
          <a:xfrm>
            <a:off x="488434" y="3836709"/>
            <a:ext cx="37408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</a:t>
            </a:r>
          </a:p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   Reduction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46D5A1-2E77-47C5-811C-64B73871404D}"/>
              </a:ext>
            </a:extLst>
          </p:cNvPr>
          <p:cNvSpPr txBox="1"/>
          <p:nvPr/>
        </p:nvSpPr>
        <p:spPr>
          <a:xfrm>
            <a:off x="488434" y="3160304"/>
            <a:ext cx="3654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8" y="2912553"/>
            <a:ext cx="4184338" cy="5370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7"/>
            <a:ext cx="2848132" cy="851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22972"/>
            <a:ext cx="3214869" cy="118309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950364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8487" y="3073839"/>
            <a:ext cx="5342757" cy="1331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24392" y="4475193"/>
            <a:ext cx="4402054" cy="19471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09593" y="2761335"/>
            <a:ext cx="5418958" cy="7225277"/>
            <a:chOff x="11603385" y="2761335"/>
            <a:chExt cx="5418958" cy="72252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3385" y="2761335"/>
              <a:ext cx="5418958" cy="722527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8A46C4-9910-4991-BCD3-8305C8782E72}"/>
              </a:ext>
            </a:extLst>
          </p:cNvPr>
          <p:cNvSpPr txBox="1"/>
          <p:nvPr/>
        </p:nvSpPr>
        <p:spPr>
          <a:xfrm>
            <a:off x="5524392" y="6477183"/>
            <a:ext cx="60789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5000</a:t>
            </a:r>
            <a:r>
              <a:rPr lang="en-US" altLang="ko-KR" sz="2400" baseline="30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</a:t>
            </a:r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10000</a:t>
            </a:r>
            <a:r>
              <a:rPr lang="en-US" altLang="ko-KR" sz="2400" baseline="30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</a:t>
            </a:r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15000</a:t>
            </a:r>
            <a:r>
              <a:rPr lang="en-US" altLang="ko-KR" sz="2400" baseline="30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</a:t>
            </a:r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25000</a:t>
            </a:r>
            <a:r>
              <a:rPr lang="en-US" altLang="ko-KR" sz="2400" baseline="30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</a:t>
            </a:r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samples are selected for Visualization</a:t>
            </a:r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310252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50349" y="2694300"/>
            <a:ext cx="5478202" cy="7304270"/>
            <a:chOff x="11630924" y="2694300"/>
            <a:chExt cx="5478202" cy="73042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30924" y="2694300"/>
              <a:ext cx="5478202" cy="73042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07341" y="8348098"/>
            <a:ext cx="3085714" cy="1299248"/>
            <a:chOff x="6707341" y="7962674"/>
            <a:chExt cx="3085714" cy="12992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07341" y="7962674"/>
              <a:ext cx="3085714" cy="1299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41299" y="3229654"/>
            <a:ext cx="5650286" cy="2651733"/>
            <a:chOff x="5641299" y="3969036"/>
            <a:chExt cx="5650286" cy="2651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1299" y="3969036"/>
              <a:ext cx="5650286" cy="26517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9201" y="2748108"/>
            <a:ext cx="1341235" cy="6251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9201" y="7916330"/>
            <a:ext cx="1739156" cy="6766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584F5-F748-4018-A58F-B8E2D9F58C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3817" y="6043079"/>
            <a:ext cx="6629084" cy="170625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140679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95164" y="8909580"/>
            <a:ext cx="6171429" cy="832548"/>
            <a:chOff x="5295164" y="6903845"/>
            <a:chExt cx="6171429" cy="832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5164" y="6903845"/>
              <a:ext cx="6171429" cy="8325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07010" y="3448757"/>
            <a:ext cx="5573555" cy="14622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80568" y="2692831"/>
            <a:ext cx="5498161" cy="7330881"/>
            <a:chOff x="11618536" y="2692831"/>
            <a:chExt cx="5498161" cy="73308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18536" y="2692831"/>
              <a:ext cx="5498161" cy="7330881"/>
            </a:xfrm>
            <a:prstGeom prst="rect">
              <a:avLst/>
            </a:prstGeom>
          </p:spPr>
        </p:pic>
      </p:grpSp>
      <p:pic>
        <p:nvPicPr>
          <p:cNvPr id="23" name="Object 27">
            <a:extLst>
              <a:ext uri="{FF2B5EF4-FFF2-40B4-BE49-F238E27FC236}">
                <a16:creationId xmlns:a16="http://schemas.microsoft.com/office/drawing/2014/main" id="{35275629-1A47-4B40-90A4-707E0856B528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9201" y="2748108"/>
            <a:ext cx="1341235" cy="625126"/>
          </a:xfrm>
          <a:prstGeom prst="rect">
            <a:avLst/>
          </a:prstGeom>
        </p:spPr>
      </p:pic>
      <p:pic>
        <p:nvPicPr>
          <p:cNvPr id="25" name="Object 28">
            <a:extLst>
              <a:ext uri="{FF2B5EF4-FFF2-40B4-BE49-F238E27FC236}">
                <a16:creationId xmlns:a16="http://schemas.microsoft.com/office/drawing/2014/main" id="{7DABC339-86D4-40BA-9830-FD90EBE6287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9201" y="7916330"/>
            <a:ext cx="1739156" cy="676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0DF3F7-1094-4DCA-8866-192C4573F6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315" y="4986530"/>
            <a:ext cx="6590337" cy="250846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199160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00153" y="3549673"/>
            <a:ext cx="5615637" cy="14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88330" y="8456763"/>
            <a:ext cx="2323736" cy="557697"/>
            <a:chOff x="7088330" y="7049626"/>
            <a:chExt cx="2323736" cy="5576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88330" y="7049626"/>
              <a:ext cx="2323736" cy="5576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76919" y="9213759"/>
            <a:ext cx="5543542" cy="774465"/>
            <a:chOff x="5576919" y="7806622"/>
            <a:chExt cx="5543542" cy="7744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6919" y="7806622"/>
              <a:ext cx="5543542" cy="7744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17485" y="2611333"/>
            <a:ext cx="5561244" cy="7414991"/>
            <a:chOff x="11603385" y="2611333"/>
            <a:chExt cx="5561244" cy="74149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03385" y="2611333"/>
              <a:ext cx="5561244" cy="7414991"/>
            </a:xfrm>
            <a:prstGeom prst="rect">
              <a:avLst/>
            </a:prstGeom>
          </p:spPr>
        </p:pic>
      </p:grpSp>
      <p:pic>
        <p:nvPicPr>
          <p:cNvPr id="24" name="Object 27">
            <a:extLst>
              <a:ext uri="{FF2B5EF4-FFF2-40B4-BE49-F238E27FC236}">
                <a16:creationId xmlns:a16="http://schemas.microsoft.com/office/drawing/2014/main" id="{4BFFD99D-09C9-445C-AAA3-4FD88A26221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9201" y="2748108"/>
            <a:ext cx="1341235" cy="625126"/>
          </a:xfrm>
          <a:prstGeom prst="rect">
            <a:avLst/>
          </a:prstGeom>
        </p:spPr>
      </p:pic>
      <p:pic>
        <p:nvPicPr>
          <p:cNvPr id="25" name="Object 28">
            <a:extLst>
              <a:ext uri="{FF2B5EF4-FFF2-40B4-BE49-F238E27FC236}">
                <a16:creationId xmlns:a16="http://schemas.microsoft.com/office/drawing/2014/main" id="{39C7751F-EEE3-4674-8D18-420D81E22A5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89201" y="7916330"/>
            <a:ext cx="1739156" cy="676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72F9E9-9FCA-4F3B-B352-3F5F62151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57532" y="5033228"/>
            <a:ext cx="6642335" cy="27919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815672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55483" y="2597423"/>
            <a:ext cx="5523246" cy="7364328"/>
            <a:chOff x="11612671" y="2597423"/>
            <a:chExt cx="5523246" cy="73643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2671" y="2597423"/>
              <a:ext cx="5523246" cy="736432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20ED735-AEF7-4FD8-9501-9A7B98CB29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2910" y="7199501"/>
            <a:ext cx="6724650" cy="2724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4C5BFF-E7C7-4B90-919D-0A80CBC87CB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867"/>
          <a:stretch/>
        </p:blipFill>
        <p:spPr>
          <a:xfrm>
            <a:off x="5411817" y="3310152"/>
            <a:ext cx="6741288" cy="2724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D7A79C-696B-4483-950B-024BC23B1E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4017" y="2663791"/>
            <a:ext cx="2895600" cy="6191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F58FA8-E9BA-4CB6-B9E8-46EADA1DCA4B}"/>
              </a:ext>
            </a:extLst>
          </p:cNvPr>
          <p:cNvSpPr txBox="1"/>
          <p:nvPr/>
        </p:nvSpPr>
        <p:spPr>
          <a:xfrm>
            <a:off x="5887368" y="6309153"/>
            <a:ext cx="5523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main components of the Prophet model are </a:t>
            </a:r>
            <a:r>
              <a:rPr lang="en-US" altLang="ko-KR" b="0" i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Trend, Seasonality, and Holiday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625758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176821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2513003" cy="6171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497436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92795" y="3178704"/>
            <a:ext cx="1428501" cy="1428501"/>
            <a:chOff x="10592795" y="3178704"/>
            <a:chExt cx="1428501" cy="14285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2795" y="3178704"/>
              <a:ext cx="1428501" cy="14285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77265" y="3090865"/>
            <a:ext cx="801633" cy="5059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87048" y="3717125"/>
            <a:ext cx="4256078" cy="8566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92795" y="5427899"/>
            <a:ext cx="1428501" cy="1428501"/>
            <a:chOff x="10592795" y="5427899"/>
            <a:chExt cx="1428501" cy="14285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2795" y="5427899"/>
              <a:ext cx="1428501" cy="14285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77265" y="5310779"/>
            <a:ext cx="2366758" cy="5059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87048" y="5937039"/>
            <a:ext cx="4323239" cy="12407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92795" y="7677095"/>
            <a:ext cx="1428501" cy="1428501"/>
            <a:chOff x="10592795" y="7677095"/>
            <a:chExt cx="1428501" cy="14285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2795" y="7677095"/>
              <a:ext cx="1428501" cy="142850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77265" y="7589256"/>
            <a:ext cx="1232869" cy="5522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87048" y="8215515"/>
            <a:ext cx="4291646" cy="8566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00457" y="2649820"/>
            <a:ext cx="4572576" cy="7316122"/>
            <a:chOff x="5500457" y="2649820"/>
            <a:chExt cx="4572576" cy="73161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2649820"/>
              <a:ext cx="4572576" cy="73161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80077" y="8040667"/>
            <a:ext cx="651879" cy="701357"/>
            <a:chOff x="10980077" y="8040667"/>
            <a:chExt cx="651879" cy="7013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80077" y="8040667"/>
              <a:ext cx="651879" cy="7013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27730" y="5807800"/>
            <a:ext cx="732798" cy="701851"/>
            <a:chOff x="10927730" y="5807800"/>
            <a:chExt cx="732798" cy="7018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27730" y="5807800"/>
              <a:ext cx="732798" cy="7018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57694" y="3627083"/>
            <a:ext cx="698703" cy="536789"/>
            <a:chOff x="10957694" y="3627083"/>
            <a:chExt cx="698703" cy="53678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57694" y="3627083"/>
              <a:ext cx="698703" cy="536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4064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69572" y="2563768"/>
            <a:ext cx="5558979" cy="7411972"/>
            <a:chOff x="11618536" y="2648930"/>
            <a:chExt cx="5558979" cy="74119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8536" y="2648930"/>
              <a:ext cx="5558979" cy="741197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0C32F81-50B2-4727-B007-C4C38465E8C3}"/>
              </a:ext>
            </a:extLst>
          </p:cNvPr>
          <p:cNvSpPr txBox="1"/>
          <p:nvPr/>
        </p:nvSpPr>
        <p:spPr>
          <a:xfrm>
            <a:off x="5346575" y="5878585"/>
            <a:ext cx="69229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AutoRegressive Integrated Moving Average (ARIMA) is a combination of an </a:t>
            </a:r>
            <a:r>
              <a:rPr lang="en-US" altLang="ko-KR" b="0" i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autoregressive model (AR) and a moving averagemodel (MA) and a difference (I) </a:t>
            </a:r>
            <a:r>
              <a:rPr lang="en-US" altLang="ko-KR" b="0" i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 ensure the normality of data. For ARIMA (1,1,1), this means that AR(1) and I(1), MA(1) are combined models.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F30FE7-C35D-4A61-B06D-AC9D52ECEA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5768" y="2662828"/>
            <a:ext cx="5876925" cy="2952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09357C2-1F39-472B-ADEC-AF711AB49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5442" y="7455125"/>
            <a:ext cx="6343682" cy="242491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382222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E8A1A0-824C-4C4E-9DFD-853ABBBA9C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7763" y="4229100"/>
            <a:ext cx="11891243" cy="520560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85056" y="3635251"/>
            <a:ext cx="12112641" cy="9962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76407" y="4802637"/>
            <a:ext cx="6171429" cy="2268000"/>
            <a:chOff x="8576407" y="4802637"/>
            <a:chExt cx="6171429" cy="2268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6407" y="4802637"/>
              <a:ext cx="6171429" cy="2268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5766" y="7461974"/>
            <a:ext cx="9494091" cy="2136170"/>
            <a:chOff x="6855766" y="7461974"/>
            <a:chExt cx="9494091" cy="21361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5766" y="7461974"/>
              <a:ext cx="9494091" cy="213617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1DED122-D8B9-408B-B5DC-FF0DACFD3693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Objective : Tweedie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43D2C-07B4-419C-9FB4-8F26A0F57ACE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Loss Function : RMSE (root mean squared error)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5EE4A-136F-41A6-9B56-18E87BF77A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6799" y="4755015"/>
            <a:ext cx="5285712" cy="17573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56BCDB-CE16-475F-B4B0-C72B6A8EEB51}"/>
              </a:ext>
            </a:extLst>
          </p:cNvPr>
          <p:cNvSpPr txBox="1"/>
          <p:nvPr/>
        </p:nvSpPr>
        <p:spPr>
          <a:xfrm>
            <a:off x="5572011" y="7576383"/>
            <a:ext cx="89484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By minimizing RMSE, we can get high score in LB (LeaderBoard)</a:t>
            </a:r>
          </a:p>
          <a:p>
            <a:r>
              <a:rPr lang="en-US" altLang="ko-KR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We can set loss function by setting tree model’s metric as ‘rmse’</a:t>
            </a:r>
          </a:p>
        </p:txBody>
      </p:sp>
    </p:spTree>
    <p:extLst>
      <p:ext uri="{BB962C8B-B14F-4D97-AF65-F5344CB8AC3E}">
        <p14:creationId xmlns:p14="http://schemas.microsoft.com/office/powerpoint/2010/main" val="1887414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43D2C-07B4-419C-9FB4-8F26A0F57ACE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Early Stopping : Custom metric WRMSSE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4BE40-89E1-4460-8A9F-3A197EF1C6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8156" y="3754160"/>
            <a:ext cx="11877675" cy="2543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14A4CA-7DA9-49B1-BD7C-42371409B6C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3186"/>
          <a:stretch/>
        </p:blipFill>
        <p:spPr>
          <a:xfrm>
            <a:off x="5558156" y="6575832"/>
            <a:ext cx="11834526" cy="20312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1AC64-ABBD-46C1-93F8-D7FDCF91C35D}"/>
              </a:ext>
            </a:extLst>
          </p:cNvPr>
          <p:cNvSpPr/>
          <p:nvPr/>
        </p:nvSpPr>
        <p:spPr>
          <a:xfrm>
            <a:off x="12725400" y="7033032"/>
            <a:ext cx="1371600" cy="424626"/>
          </a:xfrm>
          <a:prstGeom prst="rect">
            <a:avLst/>
          </a:prstGeom>
          <a:solidFill>
            <a:srgbClr val="00B0F0">
              <a:alpha val="33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FF8644-48A6-4FBD-8372-8FA10C584D78}"/>
              </a:ext>
            </a:extLst>
          </p:cNvPr>
          <p:cNvSpPr/>
          <p:nvPr/>
        </p:nvSpPr>
        <p:spPr>
          <a:xfrm>
            <a:off x="12573000" y="8056206"/>
            <a:ext cx="1371600" cy="424626"/>
          </a:xfrm>
          <a:prstGeom prst="rect">
            <a:avLst/>
          </a:prstGeom>
          <a:solidFill>
            <a:srgbClr val="00B0F0">
              <a:alpha val="33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A5E235-3570-49E0-9B41-FAE980C7C719}"/>
              </a:ext>
            </a:extLst>
          </p:cNvPr>
          <p:cNvSpPr txBox="1"/>
          <p:nvPr/>
        </p:nvSpPr>
        <p:spPr>
          <a:xfrm>
            <a:off x="6019497" y="8889165"/>
            <a:ext cx="1111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my tree modeling LightGBM, XGBosst, I made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custom metric </a:t>
            </a:r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early-stopping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 avoid overfitting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73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43D2C-07B4-419C-9FB4-8F26A0F57ACE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Early Stopping : Custom metric WRMSSE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A5E235-3570-49E0-9B41-FAE980C7C719}"/>
              </a:ext>
            </a:extLst>
          </p:cNvPr>
          <p:cNvSpPr txBox="1"/>
          <p:nvPr/>
        </p:nvSpPr>
        <p:spPr>
          <a:xfrm>
            <a:off x="6019497" y="8889165"/>
            <a:ext cx="1111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my tree modeling LightGBM, XGBosst, I made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custom metric </a:t>
            </a:r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early-stopping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 avoid overfitting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60EAE-3306-4E09-ADF8-1724D33026EE}"/>
              </a:ext>
            </a:extLst>
          </p:cNvPr>
          <p:cNvSpPr txBox="1"/>
          <p:nvPr/>
        </p:nvSpPr>
        <p:spPr>
          <a:xfrm>
            <a:off x="8002788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0.60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1372B-FED4-4CFA-A8FD-884D80CBF8D9}"/>
              </a:ext>
            </a:extLst>
          </p:cNvPr>
          <p:cNvSpPr txBox="1"/>
          <p:nvPr/>
        </p:nvSpPr>
        <p:spPr>
          <a:xfrm>
            <a:off x="7954129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100th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18C858-A80F-4F8A-AB99-E0E7B3E39D5B}"/>
              </a:ext>
            </a:extLst>
          </p:cNvPr>
          <p:cNvSpPr txBox="1"/>
          <p:nvPr/>
        </p:nvSpPr>
        <p:spPr>
          <a:xfrm>
            <a:off x="9026080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0.58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A98377-BF2D-422A-B28E-9B6ABAFBAD86}"/>
              </a:ext>
            </a:extLst>
          </p:cNvPr>
          <p:cNvSpPr txBox="1"/>
          <p:nvPr/>
        </p:nvSpPr>
        <p:spPr>
          <a:xfrm>
            <a:off x="8977421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101th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E3CEF-EFC9-4F81-9685-E7366A5BB268}"/>
              </a:ext>
            </a:extLst>
          </p:cNvPr>
          <p:cNvSpPr txBox="1"/>
          <p:nvPr/>
        </p:nvSpPr>
        <p:spPr>
          <a:xfrm>
            <a:off x="10049372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0.57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C8DBDF-15F9-4D0F-9757-1D19357A892D}"/>
              </a:ext>
            </a:extLst>
          </p:cNvPr>
          <p:cNvSpPr txBox="1"/>
          <p:nvPr/>
        </p:nvSpPr>
        <p:spPr>
          <a:xfrm>
            <a:off x="10000713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102th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E871F5-FE2A-4F37-9656-9B66AED52B79}"/>
              </a:ext>
            </a:extLst>
          </p:cNvPr>
          <p:cNvSpPr txBox="1"/>
          <p:nvPr/>
        </p:nvSpPr>
        <p:spPr>
          <a:xfrm>
            <a:off x="11072664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0.56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28CFEB-3657-48C1-8BFF-A59B9D5A9698}"/>
              </a:ext>
            </a:extLst>
          </p:cNvPr>
          <p:cNvSpPr txBox="1"/>
          <p:nvPr/>
        </p:nvSpPr>
        <p:spPr>
          <a:xfrm>
            <a:off x="11024005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103th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9303B-12F1-4009-A698-F291C5AFC738}"/>
              </a:ext>
            </a:extLst>
          </p:cNvPr>
          <p:cNvSpPr txBox="1"/>
          <p:nvPr/>
        </p:nvSpPr>
        <p:spPr>
          <a:xfrm>
            <a:off x="12095956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0.57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1C38C8-01DF-40CE-9072-63EEFACF276A}"/>
              </a:ext>
            </a:extLst>
          </p:cNvPr>
          <p:cNvSpPr txBox="1"/>
          <p:nvPr/>
        </p:nvSpPr>
        <p:spPr>
          <a:xfrm>
            <a:off x="12047297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104th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762E2D-41A3-4171-8729-63CD7D9F13E4}"/>
              </a:ext>
            </a:extLst>
          </p:cNvPr>
          <p:cNvSpPr txBox="1"/>
          <p:nvPr/>
        </p:nvSpPr>
        <p:spPr>
          <a:xfrm>
            <a:off x="13119248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0.58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131E8A-D9C9-47EB-9753-7C617BC120B8}"/>
              </a:ext>
            </a:extLst>
          </p:cNvPr>
          <p:cNvSpPr txBox="1"/>
          <p:nvPr/>
        </p:nvSpPr>
        <p:spPr>
          <a:xfrm>
            <a:off x="13070589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105th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ADF301-E909-42B6-919D-322F38CC42A1}"/>
              </a:ext>
            </a:extLst>
          </p:cNvPr>
          <p:cNvCxnSpPr>
            <a:cxnSpLocks/>
          </p:cNvCxnSpPr>
          <p:nvPr/>
        </p:nvCxnSpPr>
        <p:spPr>
          <a:xfrm>
            <a:off x="8100828" y="5448300"/>
            <a:ext cx="82821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CC9423A-42D5-4EC4-82E3-EA0187A2B124}"/>
              </a:ext>
            </a:extLst>
          </p:cNvPr>
          <p:cNvSpPr txBox="1"/>
          <p:nvPr/>
        </p:nvSpPr>
        <p:spPr>
          <a:xfrm>
            <a:off x="5699384" y="6385754"/>
            <a:ext cx="165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wrmsse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F519A-5618-4BAC-BE90-B16289AAB2CD}"/>
              </a:ext>
            </a:extLst>
          </p:cNvPr>
          <p:cNvSpPr txBox="1"/>
          <p:nvPr/>
        </p:nvSpPr>
        <p:spPr>
          <a:xfrm>
            <a:off x="5726935" y="5855115"/>
            <a:ext cx="165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Iteration</a:t>
            </a:r>
            <a:endParaRPr lang="ko-KR" altLang="en-US" sz="140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7557FA-4677-45CA-AB93-1EB81B1ED9D8}"/>
              </a:ext>
            </a:extLst>
          </p:cNvPr>
          <p:cNvSpPr txBox="1"/>
          <p:nvPr/>
        </p:nvSpPr>
        <p:spPr>
          <a:xfrm>
            <a:off x="10247427" y="5013285"/>
            <a:ext cx="165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EEDF57-F8B9-4EF6-A627-A906AD2FF6A8}"/>
              </a:ext>
            </a:extLst>
          </p:cNvPr>
          <p:cNvSpPr txBox="1"/>
          <p:nvPr/>
        </p:nvSpPr>
        <p:spPr>
          <a:xfrm>
            <a:off x="14191199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0.60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4ED54D-265B-4EC2-B91A-166E23B24BB7}"/>
              </a:ext>
            </a:extLst>
          </p:cNvPr>
          <p:cNvSpPr txBox="1"/>
          <p:nvPr/>
        </p:nvSpPr>
        <p:spPr>
          <a:xfrm>
            <a:off x="14142540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105th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91A01E-0341-451D-8A7F-E2ECDCB577D6}"/>
              </a:ext>
            </a:extLst>
          </p:cNvPr>
          <p:cNvSpPr txBox="1"/>
          <p:nvPr/>
        </p:nvSpPr>
        <p:spPr>
          <a:xfrm>
            <a:off x="5991788" y="4127427"/>
            <a:ext cx="11118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If early_stopping_rounds == 3: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C84338-2B36-4E6D-A9B8-B15D8D6B404B}"/>
              </a:ext>
            </a:extLst>
          </p:cNvPr>
          <p:cNvSpPr txBox="1"/>
          <p:nvPr/>
        </p:nvSpPr>
        <p:spPr>
          <a:xfrm>
            <a:off x="15263150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0.62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11C3AF-96F1-4965-BAD7-6D92CD0F327E}"/>
              </a:ext>
            </a:extLst>
          </p:cNvPr>
          <p:cNvSpPr txBox="1"/>
          <p:nvPr/>
        </p:nvSpPr>
        <p:spPr>
          <a:xfrm>
            <a:off x="15214491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106th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B5B91CB-CF5E-40B2-BAE9-7B908F674C67}"/>
              </a:ext>
            </a:extLst>
          </p:cNvPr>
          <p:cNvCxnSpPr>
            <a:cxnSpLocks/>
          </p:cNvCxnSpPr>
          <p:nvPr/>
        </p:nvCxnSpPr>
        <p:spPr>
          <a:xfrm flipV="1">
            <a:off x="11551185" y="689610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F72E81F-8299-4C12-9E5C-88A75FDA3125}"/>
              </a:ext>
            </a:extLst>
          </p:cNvPr>
          <p:cNvCxnSpPr>
            <a:cxnSpLocks/>
          </p:cNvCxnSpPr>
          <p:nvPr/>
        </p:nvCxnSpPr>
        <p:spPr>
          <a:xfrm>
            <a:off x="8382000" y="7200900"/>
            <a:ext cx="3169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9E87B-F056-4822-83F6-E78B1D3B7830}"/>
              </a:ext>
            </a:extLst>
          </p:cNvPr>
          <p:cNvCxnSpPr>
            <a:cxnSpLocks/>
          </p:cNvCxnSpPr>
          <p:nvPr/>
        </p:nvCxnSpPr>
        <p:spPr>
          <a:xfrm flipV="1">
            <a:off x="8382000" y="6896100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EC14686-2AA3-454F-B4CF-CDF242180975}"/>
              </a:ext>
            </a:extLst>
          </p:cNvPr>
          <p:cNvCxnSpPr>
            <a:cxnSpLocks/>
          </p:cNvCxnSpPr>
          <p:nvPr/>
        </p:nvCxnSpPr>
        <p:spPr>
          <a:xfrm flipV="1">
            <a:off x="12675569" y="68961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D77F0BF-FA35-423E-82D2-7CFE6C75B2E4}"/>
              </a:ext>
            </a:extLst>
          </p:cNvPr>
          <p:cNvCxnSpPr>
            <a:cxnSpLocks/>
          </p:cNvCxnSpPr>
          <p:nvPr/>
        </p:nvCxnSpPr>
        <p:spPr>
          <a:xfrm>
            <a:off x="9506384" y="7353300"/>
            <a:ext cx="3169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FDB2F66-B20D-46B9-9271-90CCA632DBB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506384" y="6847419"/>
            <a:ext cx="1" cy="505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410669E-67DD-488F-9C12-8C43704A06F6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3599552" y="6847419"/>
            <a:ext cx="1" cy="658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E6E10C3-0C6A-49C5-BC53-EDE6188FD7F6}"/>
              </a:ext>
            </a:extLst>
          </p:cNvPr>
          <p:cNvCxnSpPr>
            <a:cxnSpLocks/>
          </p:cNvCxnSpPr>
          <p:nvPr/>
        </p:nvCxnSpPr>
        <p:spPr>
          <a:xfrm>
            <a:off x="10462704" y="7505700"/>
            <a:ext cx="3136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10CD2E0-8A7F-48EC-B9AF-A52A7D2BE539}"/>
              </a:ext>
            </a:extLst>
          </p:cNvPr>
          <p:cNvCxnSpPr>
            <a:cxnSpLocks/>
          </p:cNvCxnSpPr>
          <p:nvPr/>
        </p:nvCxnSpPr>
        <p:spPr>
          <a:xfrm flipV="1">
            <a:off x="10462704" y="6896100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152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43D2C-07B4-419C-9FB4-8F26A0F57ACE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Early Stopping : Custom metric WRMSSE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A5E235-3570-49E0-9B41-FAE980C7C719}"/>
              </a:ext>
            </a:extLst>
          </p:cNvPr>
          <p:cNvSpPr txBox="1"/>
          <p:nvPr/>
        </p:nvSpPr>
        <p:spPr>
          <a:xfrm>
            <a:off x="6019497" y="8889165"/>
            <a:ext cx="1111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my tree modeling LightGBM, XGBosst, I made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custom metric </a:t>
            </a:r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early-stopping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 avoid overfitting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60EAE-3306-4E09-ADF8-1724D33026EE}"/>
              </a:ext>
            </a:extLst>
          </p:cNvPr>
          <p:cNvSpPr txBox="1"/>
          <p:nvPr/>
        </p:nvSpPr>
        <p:spPr>
          <a:xfrm>
            <a:off x="8002788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0.60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1372B-FED4-4CFA-A8FD-884D80CBF8D9}"/>
              </a:ext>
            </a:extLst>
          </p:cNvPr>
          <p:cNvSpPr txBox="1"/>
          <p:nvPr/>
        </p:nvSpPr>
        <p:spPr>
          <a:xfrm>
            <a:off x="7954129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100th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18C858-A80F-4F8A-AB99-E0E7B3E39D5B}"/>
              </a:ext>
            </a:extLst>
          </p:cNvPr>
          <p:cNvSpPr txBox="1"/>
          <p:nvPr/>
        </p:nvSpPr>
        <p:spPr>
          <a:xfrm>
            <a:off x="9026080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0.58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A98377-BF2D-422A-B28E-9B6ABAFBAD86}"/>
              </a:ext>
            </a:extLst>
          </p:cNvPr>
          <p:cNvSpPr txBox="1"/>
          <p:nvPr/>
        </p:nvSpPr>
        <p:spPr>
          <a:xfrm>
            <a:off x="8977421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101th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E3CEF-EFC9-4F81-9685-E7366A5BB268}"/>
              </a:ext>
            </a:extLst>
          </p:cNvPr>
          <p:cNvSpPr txBox="1"/>
          <p:nvPr/>
        </p:nvSpPr>
        <p:spPr>
          <a:xfrm>
            <a:off x="10049372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0.57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C8DBDF-15F9-4D0F-9757-1D19357A892D}"/>
              </a:ext>
            </a:extLst>
          </p:cNvPr>
          <p:cNvSpPr txBox="1"/>
          <p:nvPr/>
        </p:nvSpPr>
        <p:spPr>
          <a:xfrm>
            <a:off x="10000713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102th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E871F5-FE2A-4F37-9656-9B66AED52B79}"/>
              </a:ext>
            </a:extLst>
          </p:cNvPr>
          <p:cNvSpPr txBox="1"/>
          <p:nvPr/>
        </p:nvSpPr>
        <p:spPr>
          <a:xfrm>
            <a:off x="11072664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0.56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28CFEB-3657-48C1-8BFF-A59B9D5A9698}"/>
              </a:ext>
            </a:extLst>
          </p:cNvPr>
          <p:cNvSpPr txBox="1"/>
          <p:nvPr/>
        </p:nvSpPr>
        <p:spPr>
          <a:xfrm>
            <a:off x="11024005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103th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9303B-12F1-4009-A698-F291C5AFC738}"/>
              </a:ext>
            </a:extLst>
          </p:cNvPr>
          <p:cNvSpPr txBox="1"/>
          <p:nvPr/>
        </p:nvSpPr>
        <p:spPr>
          <a:xfrm>
            <a:off x="12095956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0.57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1C38C8-01DF-40CE-9072-63EEFACF276A}"/>
              </a:ext>
            </a:extLst>
          </p:cNvPr>
          <p:cNvSpPr txBox="1"/>
          <p:nvPr/>
        </p:nvSpPr>
        <p:spPr>
          <a:xfrm>
            <a:off x="12047297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104th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762E2D-41A3-4171-8729-63CD7D9F13E4}"/>
              </a:ext>
            </a:extLst>
          </p:cNvPr>
          <p:cNvSpPr txBox="1"/>
          <p:nvPr/>
        </p:nvSpPr>
        <p:spPr>
          <a:xfrm>
            <a:off x="13119248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0.58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131E8A-D9C9-47EB-9753-7C617BC120B8}"/>
              </a:ext>
            </a:extLst>
          </p:cNvPr>
          <p:cNvSpPr txBox="1"/>
          <p:nvPr/>
        </p:nvSpPr>
        <p:spPr>
          <a:xfrm>
            <a:off x="13070589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105th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ADF301-E909-42B6-919D-322F38CC42A1}"/>
              </a:ext>
            </a:extLst>
          </p:cNvPr>
          <p:cNvCxnSpPr>
            <a:cxnSpLocks/>
          </p:cNvCxnSpPr>
          <p:nvPr/>
        </p:nvCxnSpPr>
        <p:spPr>
          <a:xfrm>
            <a:off x="8100828" y="5448300"/>
            <a:ext cx="29091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CC9423A-42D5-4EC4-82E3-EA0187A2B124}"/>
              </a:ext>
            </a:extLst>
          </p:cNvPr>
          <p:cNvSpPr txBox="1"/>
          <p:nvPr/>
        </p:nvSpPr>
        <p:spPr>
          <a:xfrm>
            <a:off x="5699384" y="6385754"/>
            <a:ext cx="165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wrmsse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F519A-5618-4BAC-BE90-B16289AAB2CD}"/>
              </a:ext>
            </a:extLst>
          </p:cNvPr>
          <p:cNvSpPr txBox="1"/>
          <p:nvPr/>
        </p:nvSpPr>
        <p:spPr>
          <a:xfrm>
            <a:off x="5726935" y="5855115"/>
            <a:ext cx="165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Iteration</a:t>
            </a:r>
            <a:endParaRPr lang="ko-KR" altLang="en-US" sz="140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7557FA-4677-45CA-AB93-1EB81B1ED9D8}"/>
              </a:ext>
            </a:extLst>
          </p:cNvPr>
          <p:cNvSpPr txBox="1"/>
          <p:nvPr/>
        </p:nvSpPr>
        <p:spPr>
          <a:xfrm>
            <a:off x="8827301" y="5013285"/>
            <a:ext cx="165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EEDF57-F8B9-4EF6-A627-A906AD2FF6A8}"/>
              </a:ext>
            </a:extLst>
          </p:cNvPr>
          <p:cNvSpPr txBox="1"/>
          <p:nvPr/>
        </p:nvSpPr>
        <p:spPr>
          <a:xfrm>
            <a:off x="14191199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0.60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4ED54D-265B-4EC2-B91A-166E23B24BB7}"/>
              </a:ext>
            </a:extLst>
          </p:cNvPr>
          <p:cNvSpPr txBox="1"/>
          <p:nvPr/>
        </p:nvSpPr>
        <p:spPr>
          <a:xfrm>
            <a:off x="14142540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105th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91A01E-0341-451D-8A7F-E2ECDCB577D6}"/>
              </a:ext>
            </a:extLst>
          </p:cNvPr>
          <p:cNvSpPr txBox="1"/>
          <p:nvPr/>
        </p:nvSpPr>
        <p:spPr>
          <a:xfrm>
            <a:off x="5991788" y="4127427"/>
            <a:ext cx="11118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If early_stopping_rounds == 3: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C84338-2B36-4E6D-A9B8-B15D8D6B404B}"/>
              </a:ext>
            </a:extLst>
          </p:cNvPr>
          <p:cNvSpPr txBox="1"/>
          <p:nvPr/>
        </p:nvSpPr>
        <p:spPr>
          <a:xfrm>
            <a:off x="15263150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0.62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11C3AF-96F1-4965-BAD7-6D92CD0F327E}"/>
              </a:ext>
            </a:extLst>
          </p:cNvPr>
          <p:cNvSpPr txBox="1"/>
          <p:nvPr/>
        </p:nvSpPr>
        <p:spPr>
          <a:xfrm>
            <a:off x="15214491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106th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B5B91CB-CF5E-40B2-BAE9-7B908F674C67}"/>
              </a:ext>
            </a:extLst>
          </p:cNvPr>
          <p:cNvCxnSpPr>
            <a:cxnSpLocks/>
          </p:cNvCxnSpPr>
          <p:nvPr/>
        </p:nvCxnSpPr>
        <p:spPr>
          <a:xfrm flipV="1">
            <a:off x="11551185" y="689610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F72E81F-8299-4C12-9E5C-88A75FDA3125}"/>
              </a:ext>
            </a:extLst>
          </p:cNvPr>
          <p:cNvCxnSpPr>
            <a:cxnSpLocks/>
          </p:cNvCxnSpPr>
          <p:nvPr/>
        </p:nvCxnSpPr>
        <p:spPr>
          <a:xfrm>
            <a:off x="8382000" y="7200900"/>
            <a:ext cx="3169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9E87B-F056-4822-83F6-E78B1D3B7830}"/>
              </a:ext>
            </a:extLst>
          </p:cNvPr>
          <p:cNvCxnSpPr>
            <a:cxnSpLocks/>
          </p:cNvCxnSpPr>
          <p:nvPr/>
        </p:nvCxnSpPr>
        <p:spPr>
          <a:xfrm flipV="1">
            <a:off x="8382000" y="6896100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EC14686-2AA3-454F-B4CF-CDF242180975}"/>
              </a:ext>
            </a:extLst>
          </p:cNvPr>
          <p:cNvCxnSpPr>
            <a:cxnSpLocks/>
          </p:cNvCxnSpPr>
          <p:nvPr/>
        </p:nvCxnSpPr>
        <p:spPr>
          <a:xfrm flipV="1">
            <a:off x="12675569" y="68961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D77F0BF-FA35-423E-82D2-7CFE6C75B2E4}"/>
              </a:ext>
            </a:extLst>
          </p:cNvPr>
          <p:cNvCxnSpPr>
            <a:cxnSpLocks/>
          </p:cNvCxnSpPr>
          <p:nvPr/>
        </p:nvCxnSpPr>
        <p:spPr>
          <a:xfrm>
            <a:off x="9506384" y="7353300"/>
            <a:ext cx="3169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FDB2F66-B20D-46B9-9271-90CCA632DBB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506384" y="6847419"/>
            <a:ext cx="1" cy="505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410669E-67DD-488F-9C12-8C43704A06F6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3599552" y="6847419"/>
            <a:ext cx="1" cy="658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E6E10C3-0C6A-49C5-BC53-EDE6188FD7F6}"/>
              </a:ext>
            </a:extLst>
          </p:cNvPr>
          <p:cNvCxnSpPr>
            <a:cxnSpLocks/>
          </p:cNvCxnSpPr>
          <p:nvPr/>
        </p:nvCxnSpPr>
        <p:spPr>
          <a:xfrm>
            <a:off x="10462704" y="7505700"/>
            <a:ext cx="3136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10CD2E0-8A7F-48EC-B9AF-A52A7D2BE539}"/>
              </a:ext>
            </a:extLst>
          </p:cNvPr>
          <p:cNvCxnSpPr>
            <a:cxnSpLocks/>
          </p:cNvCxnSpPr>
          <p:nvPr/>
        </p:nvCxnSpPr>
        <p:spPr>
          <a:xfrm flipV="1">
            <a:off x="10462704" y="6896100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E684F8-8247-47E8-8AD6-66202C94B159}"/>
              </a:ext>
            </a:extLst>
          </p:cNvPr>
          <p:cNvCxnSpPr>
            <a:cxnSpLocks/>
          </p:cNvCxnSpPr>
          <p:nvPr/>
        </p:nvCxnSpPr>
        <p:spPr>
          <a:xfrm>
            <a:off x="11024005" y="4358259"/>
            <a:ext cx="0" cy="36046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5B54D-AD66-493C-AF41-D41C6C27F936}"/>
              </a:ext>
            </a:extLst>
          </p:cNvPr>
          <p:cNvSpPr/>
          <p:nvPr/>
        </p:nvSpPr>
        <p:spPr>
          <a:xfrm>
            <a:off x="11008935" y="4365847"/>
            <a:ext cx="5515625" cy="3604641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AF5182-B691-4A5F-9918-86EC33BD6E9C}"/>
              </a:ext>
            </a:extLst>
          </p:cNvPr>
          <p:cNvSpPr txBox="1"/>
          <p:nvPr/>
        </p:nvSpPr>
        <p:spPr>
          <a:xfrm>
            <a:off x="9986689" y="8074018"/>
            <a:ext cx="2236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 Stop</a:t>
            </a:r>
            <a:endParaRPr lang="ko-KR" altLang="en-US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10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1574192" cy="6766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3839" y="3929591"/>
            <a:ext cx="4715773" cy="14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67015" y="3963876"/>
            <a:ext cx="6939702" cy="4791411"/>
            <a:chOff x="10667015" y="3963876"/>
            <a:chExt cx="6939702" cy="47914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7015" y="3963876"/>
              <a:ext cx="6939702" cy="4791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1659211" cy="6822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00581" y="3815593"/>
            <a:ext cx="5318847" cy="5927426"/>
            <a:chOff x="5600581" y="3815593"/>
            <a:chExt cx="5318847" cy="59274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581" y="3815593"/>
              <a:ext cx="5318847" cy="59274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6170" y="4354434"/>
            <a:ext cx="6882381" cy="4680019"/>
            <a:chOff x="10946170" y="4354434"/>
            <a:chExt cx="6882381" cy="4680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46170" y="4354434"/>
              <a:ext cx="6882381" cy="4680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29677" y="2651044"/>
            <a:ext cx="12120535" cy="3363448"/>
            <a:chOff x="5633006" y="4366891"/>
            <a:chExt cx="12120535" cy="33634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3006" y="4366891"/>
              <a:ext cx="12120535" cy="3363448"/>
            </a:xfrm>
            <a:prstGeom prst="rect">
              <a:avLst/>
            </a:prstGeom>
          </p:spPr>
        </p:pic>
      </p:grpSp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1304538A-CDF0-44D9-AF6B-AC62A215E250}"/>
              </a:ext>
            </a:extLst>
          </p:cNvPr>
          <p:cNvGrpSpPr/>
          <p:nvPr/>
        </p:nvGrpSpPr>
        <p:grpSpPr>
          <a:xfrm>
            <a:off x="6019497" y="6014492"/>
            <a:ext cx="5482614" cy="3916153"/>
            <a:chOff x="5557245" y="2535142"/>
            <a:chExt cx="5482614" cy="3916153"/>
          </a:xfrm>
        </p:grpSpPr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006BDC7F-341E-4232-BB25-6C0ABC7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7245" y="2535142"/>
              <a:ext cx="5482614" cy="3916153"/>
            </a:xfrm>
            <a:prstGeom prst="rect">
              <a:avLst/>
            </a:prstGeom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8283F5D7-94AA-4298-999C-0D8B52163619}"/>
              </a:ext>
            </a:extLst>
          </p:cNvPr>
          <p:cNvGrpSpPr/>
          <p:nvPr/>
        </p:nvGrpSpPr>
        <p:grpSpPr>
          <a:xfrm>
            <a:off x="11994807" y="6014492"/>
            <a:ext cx="5482614" cy="3916153"/>
            <a:chOff x="12005897" y="2637442"/>
            <a:chExt cx="5482614" cy="3916153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CD502258-21CC-4512-97DE-CF353BEC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5897" y="2637442"/>
              <a:ext cx="5482614" cy="3916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23796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928211"/>
            <a:ext cx="2571021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2513003" cy="617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2815270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6039" y="4155594"/>
            <a:ext cx="6171429" cy="1913143"/>
            <a:chOff x="5600581" y="4489505"/>
            <a:chExt cx="6171429" cy="1913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0581" y="4489505"/>
              <a:ext cx="6171429" cy="1913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0581" y="7560820"/>
            <a:ext cx="5141427" cy="1433173"/>
            <a:chOff x="5600581" y="7459011"/>
            <a:chExt cx="5141427" cy="14331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581" y="7459011"/>
              <a:ext cx="5141427" cy="143317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B0E993-1A7E-409B-8CB9-DB6099B2C529}"/>
              </a:ext>
            </a:extLst>
          </p:cNvPr>
          <p:cNvSpPr txBox="1"/>
          <p:nvPr/>
        </p:nvSpPr>
        <p:spPr>
          <a:xfrm>
            <a:off x="5600580" y="9227593"/>
            <a:ext cx="11577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where 𝑤𝑖 is the weight of the 𝑖𝑡ℎ series of the competition. **A lower WRMSSE score is better**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0F11AC-9824-41EC-B492-0ADE07DE9E02}"/>
              </a:ext>
            </a:extLst>
          </p:cNvPr>
          <p:cNvSpPr txBox="1"/>
          <p:nvPr/>
        </p:nvSpPr>
        <p:spPr>
          <a:xfrm>
            <a:off x="5524878" y="2589267"/>
            <a:ext cx="125203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accuracy of the point forecasts will be evaluated using the Root Mean Squared Scaled Error (RMSSE), </a:t>
            </a:r>
            <a:endParaRPr lang="en-US" altLang="ko-KR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𝑌𝑡 </a:t>
            </a:r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the actual future value of the examined time series at point t, </a:t>
            </a:r>
            <a:endParaRPr lang="en-US" altLang="ko-KR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𝑌𝑡</a:t>
            </a:r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^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generated forecast, </a:t>
            </a:r>
            <a:endParaRPr lang="en-US" altLang="ko-KR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n: 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length of the training sample (number of historical observations), </a:t>
            </a:r>
            <a:endParaRPr lang="en-US" altLang="ko-KR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h: 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forecasting horizon.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ACAC29-C863-4EE0-9D47-4799D17BBCF8}"/>
              </a:ext>
            </a:extLst>
          </p:cNvPr>
          <p:cNvSpPr txBox="1"/>
          <p:nvPr/>
        </p:nvSpPr>
        <p:spPr>
          <a:xfrm>
            <a:off x="5595817" y="6548373"/>
            <a:ext cx="12569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After estimating the RMSSE for all the 42,840 time series of the competition, the participating methods</a:t>
            </a:r>
          </a:p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will be ranked using the Weighted RMSSE (WRMSSE), as described latter in this Guide, using the following</a:t>
            </a:r>
          </a:p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formula: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923722" cy="625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D8294C-8FF6-4C4B-AFBC-8E3C87D4A4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5639" y="4537759"/>
            <a:ext cx="6872114" cy="3185021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99AD66C8-FBAC-42B8-A9BD-562588D37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776" y="4467373"/>
            <a:ext cx="5113579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'boosting_type': 'gbdt’,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'objective': 'tweedie’,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'metric': 'rmse’,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'verbose': -1,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'boost_from_average': False,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'n_estimators': 5000 </a:t>
            </a:r>
            <a:endParaRPr lang="en-US" altLang="ko-KR">
              <a:solidFill>
                <a:srgbClr val="000000"/>
              </a:solidFill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'learning_rate': 0.018770362054402065,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'tweedie_variance_power': 1.0527349836416215,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'num_leaves': 1899,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'min_data_in_leaf': 3718,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'max_bin': 337,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'feature_fraction': 0.4037791062361256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3EFA9-90F5-4F17-A73A-BA5E9B62C757}"/>
              </a:ext>
            </a:extLst>
          </p:cNvPr>
          <p:cNvSpPr txBox="1"/>
          <p:nvPr/>
        </p:nvSpPr>
        <p:spPr>
          <a:xfrm>
            <a:off x="5427053" y="3932658"/>
            <a:ext cx="308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Best Hyperparameters</a:t>
            </a:r>
            <a:endParaRPr lang="ko-KR" altLang="en-US" sz="2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FCCB5-1B12-4D90-92EF-31A2855240B0}"/>
              </a:ext>
            </a:extLst>
          </p:cNvPr>
          <p:cNvSpPr txBox="1"/>
          <p:nvPr/>
        </p:nvSpPr>
        <p:spPr>
          <a:xfrm>
            <a:off x="10905639" y="3932658"/>
            <a:ext cx="308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 with Best HP</a:t>
            </a:r>
            <a:endParaRPr lang="ko-KR" altLang="en-US" sz="2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19503" y="4252158"/>
            <a:ext cx="9567764" cy="4305494"/>
            <a:chOff x="6819503" y="4252158"/>
            <a:chExt cx="9567764" cy="43054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9503" y="4252158"/>
              <a:ext cx="9567764" cy="430549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6FDB97-91E9-4A33-BD5A-E7D30692F3C3}"/>
              </a:ext>
            </a:extLst>
          </p:cNvPr>
          <p:cNvSpPr txBox="1"/>
          <p:nvPr/>
        </p:nvSpPr>
        <p:spPr>
          <a:xfrm>
            <a:off x="5558157" y="3162300"/>
            <a:ext cx="2061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Evaluation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263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00581" y="4632887"/>
            <a:ext cx="4591217" cy="2962075"/>
            <a:chOff x="5600581" y="4632887"/>
            <a:chExt cx="4591217" cy="29620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81" y="4632887"/>
              <a:ext cx="4591217" cy="29620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00681" y="4632887"/>
            <a:ext cx="7600000" cy="3841428"/>
            <a:chOff x="10400681" y="4632887"/>
            <a:chExt cx="7600000" cy="38414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00681" y="4632887"/>
              <a:ext cx="7596857" cy="2136616"/>
              <a:chOff x="10400681" y="4632887"/>
              <a:chExt cx="7596857" cy="21366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681" y="4632887"/>
                <a:ext cx="7596857" cy="213661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400681" y="6893362"/>
              <a:ext cx="7596857" cy="1576348"/>
              <a:chOff x="10400681" y="6893362"/>
              <a:chExt cx="7596857" cy="15763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681" y="6893362"/>
                <a:ext cx="7596857" cy="15763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2872125"/>
            <a:ext cx="6171429" cy="7087981"/>
            <a:chOff x="5500457" y="2872125"/>
            <a:chExt cx="6171429" cy="70879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00457" y="2872125"/>
              <a:ext cx="6171429" cy="1735714"/>
              <a:chOff x="5500457" y="2872125"/>
              <a:chExt cx="6171429" cy="17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00457" y="2872125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500457" y="4674392"/>
              <a:ext cx="6171429" cy="5276571"/>
              <a:chOff x="5500457" y="4674392"/>
              <a:chExt cx="6171429" cy="52765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00457" y="4674392"/>
                <a:ext cx="6171429" cy="527657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790424" y="2872125"/>
            <a:ext cx="6171429" cy="3064776"/>
            <a:chOff x="11790424" y="2872125"/>
            <a:chExt cx="6171429" cy="30647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90424" y="2872125"/>
              <a:ext cx="6171429" cy="1735714"/>
              <a:chOff x="11790424" y="2872125"/>
              <a:chExt cx="6171429" cy="1735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90424" y="2872125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90424" y="4651186"/>
              <a:ext cx="6171429" cy="1280571"/>
              <a:chOff x="11790424" y="4651186"/>
              <a:chExt cx="6171429" cy="12805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90424" y="4651186"/>
                <a:ext cx="6171429" cy="1280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3513270"/>
            <a:ext cx="6171429" cy="5746275"/>
            <a:chOff x="5378219" y="3513270"/>
            <a:chExt cx="6171429" cy="57462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378219" y="3513270"/>
              <a:ext cx="6171429" cy="1735714"/>
              <a:chOff x="5378219" y="3513270"/>
              <a:chExt cx="6171429" cy="17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78219" y="3513270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78219" y="5307164"/>
              <a:ext cx="6171429" cy="3949714"/>
              <a:chOff x="5378219" y="5307164"/>
              <a:chExt cx="6171429" cy="3949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78219" y="5307164"/>
                <a:ext cx="6171429" cy="394971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815141" y="3513270"/>
            <a:ext cx="6171429" cy="5748942"/>
            <a:chOff x="11815141" y="3513270"/>
            <a:chExt cx="6171429" cy="574894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815141" y="3513270"/>
              <a:ext cx="6171429" cy="1735714"/>
              <a:chOff x="11815141" y="3513270"/>
              <a:chExt cx="6171429" cy="1735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15141" y="3513270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815141" y="5309831"/>
              <a:ext cx="6171429" cy="3949714"/>
              <a:chOff x="11815141" y="5309831"/>
              <a:chExt cx="6171429" cy="3949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15141" y="5309831"/>
                <a:ext cx="6171429" cy="3949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50632" y="3707336"/>
            <a:ext cx="6171429" cy="4590000"/>
            <a:chOff x="5450632" y="3707336"/>
            <a:chExt cx="6171429" cy="459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0632" y="3707336"/>
              <a:ext cx="6171429" cy="459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9406" y="4347621"/>
            <a:ext cx="6171429" cy="3949714"/>
            <a:chOff x="11819406" y="4347621"/>
            <a:chExt cx="6171429" cy="3949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19406" y="4347621"/>
              <a:ext cx="6171429" cy="394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604601"/>
            <a:ext cx="6171429" cy="4590000"/>
            <a:chOff x="5500457" y="3604601"/>
            <a:chExt cx="6171429" cy="459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604601"/>
              <a:ext cx="6171429" cy="459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2038" y="4356993"/>
            <a:ext cx="6171429" cy="3949714"/>
            <a:chOff x="11782038" y="4356993"/>
            <a:chExt cx="6171429" cy="3949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82038" y="4356993"/>
              <a:ext cx="6171429" cy="394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3963876"/>
            <a:ext cx="6171429" cy="4412571"/>
            <a:chOff x="5378219" y="3963876"/>
            <a:chExt cx="6171429" cy="4412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8219" y="3963876"/>
              <a:ext cx="6171429" cy="441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4494" y="3938964"/>
            <a:ext cx="6171429" cy="4412571"/>
            <a:chOff x="11794494" y="3938964"/>
            <a:chExt cx="6171429" cy="4412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4494" y="3938964"/>
              <a:ext cx="6171429" cy="4412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5545" y="4090393"/>
            <a:ext cx="6171429" cy="4412571"/>
            <a:chOff x="5475545" y="4090393"/>
            <a:chExt cx="6171429" cy="4412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5545" y="4090393"/>
              <a:ext cx="6171429" cy="441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9406" y="4090393"/>
            <a:ext cx="6171429" cy="4381714"/>
            <a:chOff x="11819406" y="4090393"/>
            <a:chExt cx="6171429" cy="4381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19406" y="4090393"/>
              <a:ext cx="6171429" cy="438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2596044"/>
            <a:ext cx="1228432" cy="625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33573" y="3273417"/>
            <a:ext cx="7296720" cy="2525788"/>
            <a:chOff x="5600581" y="4075982"/>
            <a:chExt cx="6171429" cy="21362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581" y="4075982"/>
              <a:ext cx="6171429" cy="213626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AF85A2-2D13-4DDC-BF44-7297515CAD0E}"/>
              </a:ext>
            </a:extLst>
          </p:cNvPr>
          <p:cNvSpPr/>
          <p:nvPr/>
        </p:nvSpPr>
        <p:spPr>
          <a:xfrm>
            <a:off x="5570458" y="5930268"/>
            <a:ext cx="12315198" cy="3884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4A4ADB-081E-4073-88C7-CDC65AB40AB3}"/>
              </a:ext>
            </a:extLst>
          </p:cNvPr>
          <p:cNvSpPr/>
          <p:nvPr/>
        </p:nvSpPr>
        <p:spPr>
          <a:xfrm>
            <a:off x="5675717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0795A1-2C52-4787-8806-86E4270A8037}"/>
              </a:ext>
            </a:extLst>
          </p:cNvPr>
          <p:cNvSpPr/>
          <p:nvPr/>
        </p:nvSpPr>
        <p:spPr>
          <a:xfrm>
            <a:off x="5675717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AFEE1C-0076-4EBC-9450-F05F385FB711}"/>
              </a:ext>
            </a:extLst>
          </p:cNvPr>
          <p:cNvSpPr/>
          <p:nvPr/>
        </p:nvSpPr>
        <p:spPr>
          <a:xfrm>
            <a:off x="5675717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DDE7A4-1735-487F-A7D0-ED528F7CFC8B}"/>
              </a:ext>
            </a:extLst>
          </p:cNvPr>
          <p:cNvSpPr/>
          <p:nvPr/>
        </p:nvSpPr>
        <p:spPr>
          <a:xfrm>
            <a:off x="5675717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1AB69E-44F3-4E3E-A1E0-234C955CD816}"/>
              </a:ext>
            </a:extLst>
          </p:cNvPr>
          <p:cNvSpPr/>
          <p:nvPr/>
        </p:nvSpPr>
        <p:spPr>
          <a:xfrm>
            <a:off x="5675717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D8417-FF60-4458-8326-00C8C5A3DF42}"/>
              </a:ext>
            </a:extLst>
          </p:cNvPr>
          <p:cNvSpPr/>
          <p:nvPr/>
        </p:nvSpPr>
        <p:spPr>
          <a:xfrm>
            <a:off x="5675717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CDD3B-5C3A-4302-95A2-7A623F744978}"/>
              </a:ext>
            </a:extLst>
          </p:cNvPr>
          <p:cNvSpPr/>
          <p:nvPr/>
        </p:nvSpPr>
        <p:spPr>
          <a:xfrm>
            <a:off x="5675717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7C70C3-7FF2-4F1D-AF5E-1F492ADAE614}"/>
              </a:ext>
            </a:extLst>
          </p:cNvPr>
          <p:cNvSpPr/>
          <p:nvPr/>
        </p:nvSpPr>
        <p:spPr>
          <a:xfrm>
            <a:off x="7016696" y="7024470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2F022DF-8700-4220-93D4-E03113E6572F}"/>
              </a:ext>
            </a:extLst>
          </p:cNvPr>
          <p:cNvSpPr/>
          <p:nvPr/>
        </p:nvSpPr>
        <p:spPr>
          <a:xfrm>
            <a:off x="6629400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C425112-6600-4097-A449-D4D038BEB742}"/>
              </a:ext>
            </a:extLst>
          </p:cNvPr>
          <p:cNvSpPr/>
          <p:nvPr/>
        </p:nvSpPr>
        <p:spPr>
          <a:xfrm>
            <a:off x="8114776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2850CB-5FD5-403F-AC10-99E3B9C6B8D3}"/>
              </a:ext>
            </a:extLst>
          </p:cNvPr>
          <p:cNvSpPr/>
          <p:nvPr/>
        </p:nvSpPr>
        <p:spPr>
          <a:xfrm>
            <a:off x="8572561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C1A0608-A2F4-4B12-B66F-258E0DE09D66}"/>
              </a:ext>
            </a:extLst>
          </p:cNvPr>
          <p:cNvSpPr/>
          <p:nvPr/>
        </p:nvSpPr>
        <p:spPr>
          <a:xfrm>
            <a:off x="8572561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51872F-7E22-4034-B240-74E0583249C8}"/>
              </a:ext>
            </a:extLst>
          </p:cNvPr>
          <p:cNvSpPr/>
          <p:nvPr/>
        </p:nvSpPr>
        <p:spPr>
          <a:xfrm>
            <a:off x="8572561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BEA65-8194-45A9-A85D-7A6D78B71D4D}"/>
              </a:ext>
            </a:extLst>
          </p:cNvPr>
          <p:cNvSpPr/>
          <p:nvPr/>
        </p:nvSpPr>
        <p:spPr>
          <a:xfrm>
            <a:off x="8572561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C398BCE-A6EE-44BD-9E2F-DBEE57227FDA}"/>
              </a:ext>
            </a:extLst>
          </p:cNvPr>
          <p:cNvSpPr/>
          <p:nvPr/>
        </p:nvSpPr>
        <p:spPr>
          <a:xfrm>
            <a:off x="8572561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C4CBB4-D1CC-487C-AB0E-ADFE415C5A45}"/>
              </a:ext>
            </a:extLst>
          </p:cNvPr>
          <p:cNvSpPr/>
          <p:nvPr/>
        </p:nvSpPr>
        <p:spPr>
          <a:xfrm>
            <a:off x="8572561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7ED32F-2220-49F9-BEAF-8309D1466918}"/>
              </a:ext>
            </a:extLst>
          </p:cNvPr>
          <p:cNvSpPr/>
          <p:nvPr/>
        </p:nvSpPr>
        <p:spPr>
          <a:xfrm>
            <a:off x="8572561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D4EC7B-7534-48D3-ADAE-BD27747899D7}"/>
              </a:ext>
            </a:extLst>
          </p:cNvPr>
          <p:cNvSpPr/>
          <p:nvPr/>
        </p:nvSpPr>
        <p:spPr>
          <a:xfrm>
            <a:off x="8572561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E98C460-F17F-4E79-92DA-994A0A8436DB}"/>
              </a:ext>
            </a:extLst>
          </p:cNvPr>
          <p:cNvSpPr/>
          <p:nvPr/>
        </p:nvSpPr>
        <p:spPr>
          <a:xfrm>
            <a:off x="9581493" y="7551898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FF5900-F1D2-4EC5-B009-ECA2E5D37EC3}"/>
              </a:ext>
            </a:extLst>
          </p:cNvPr>
          <p:cNvSpPr/>
          <p:nvPr/>
        </p:nvSpPr>
        <p:spPr>
          <a:xfrm>
            <a:off x="10058400" y="73643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51457A-2212-4EE3-869A-99B393D4CB1B}"/>
              </a:ext>
            </a:extLst>
          </p:cNvPr>
          <p:cNvSpPr/>
          <p:nvPr/>
        </p:nvSpPr>
        <p:spPr>
          <a:xfrm>
            <a:off x="11834570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02A3F1A-A2FB-4577-90A2-90F8FFCF4E26}"/>
              </a:ext>
            </a:extLst>
          </p:cNvPr>
          <p:cNvSpPr/>
          <p:nvPr/>
        </p:nvSpPr>
        <p:spPr>
          <a:xfrm>
            <a:off x="11834570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3C9C95-5EA5-463B-BFC8-80449E942CFB}"/>
              </a:ext>
            </a:extLst>
          </p:cNvPr>
          <p:cNvSpPr/>
          <p:nvPr/>
        </p:nvSpPr>
        <p:spPr>
          <a:xfrm>
            <a:off x="11834570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D642D7-D252-4A36-BFBC-E6EF05C2317D}"/>
              </a:ext>
            </a:extLst>
          </p:cNvPr>
          <p:cNvSpPr/>
          <p:nvPr/>
        </p:nvSpPr>
        <p:spPr>
          <a:xfrm>
            <a:off x="11834570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FC43AA-3DB2-4F49-A1AF-F31E9ED8A431}"/>
              </a:ext>
            </a:extLst>
          </p:cNvPr>
          <p:cNvSpPr/>
          <p:nvPr/>
        </p:nvSpPr>
        <p:spPr>
          <a:xfrm>
            <a:off x="11834570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A3851-96CC-4D02-9186-8FD5E28BCC86}"/>
              </a:ext>
            </a:extLst>
          </p:cNvPr>
          <p:cNvSpPr/>
          <p:nvPr/>
        </p:nvSpPr>
        <p:spPr>
          <a:xfrm>
            <a:off x="11834570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4D4F787-BDFA-4AA0-9B26-8E4E1B1B7001}"/>
              </a:ext>
            </a:extLst>
          </p:cNvPr>
          <p:cNvSpPr/>
          <p:nvPr/>
        </p:nvSpPr>
        <p:spPr>
          <a:xfrm>
            <a:off x="11834570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5DAF14-7951-457B-B830-C9DDA8BD45F1}"/>
              </a:ext>
            </a:extLst>
          </p:cNvPr>
          <p:cNvSpPr/>
          <p:nvPr/>
        </p:nvSpPr>
        <p:spPr>
          <a:xfrm>
            <a:off x="11834570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69FEC6-8AF6-4475-A648-0687108441AB}"/>
              </a:ext>
            </a:extLst>
          </p:cNvPr>
          <p:cNvSpPr/>
          <p:nvPr/>
        </p:nvSpPr>
        <p:spPr>
          <a:xfrm>
            <a:off x="11834570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ACC0C54-8428-4E8C-B6FC-524AA37D10F3}"/>
              </a:ext>
            </a:extLst>
          </p:cNvPr>
          <p:cNvSpPr/>
          <p:nvPr/>
        </p:nvSpPr>
        <p:spPr>
          <a:xfrm>
            <a:off x="11279824" y="75548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9A341BA8-6CCE-4781-B19A-7A788D5E64CC}"/>
              </a:ext>
            </a:extLst>
          </p:cNvPr>
          <p:cNvSpPr/>
          <p:nvPr/>
        </p:nvSpPr>
        <p:spPr>
          <a:xfrm>
            <a:off x="12940463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F1C4035A-BE58-457C-B3BB-647F1BDEF71E}"/>
              </a:ext>
            </a:extLst>
          </p:cNvPr>
          <p:cNvSpPr/>
          <p:nvPr/>
        </p:nvSpPr>
        <p:spPr>
          <a:xfrm>
            <a:off x="13304888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F9C4A5-7C5A-44A9-B4FA-4C7985D2D96C}"/>
              </a:ext>
            </a:extLst>
          </p:cNvPr>
          <p:cNvSpPr/>
          <p:nvPr/>
        </p:nvSpPr>
        <p:spPr>
          <a:xfrm>
            <a:off x="13819121" y="76310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0DB1E2-EC3C-4512-923E-46274BDAD2E0}"/>
              </a:ext>
            </a:extLst>
          </p:cNvPr>
          <p:cNvSpPr/>
          <p:nvPr/>
        </p:nvSpPr>
        <p:spPr>
          <a:xfrm>
            <a:off x="15573559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22CB29-96DD-4B6E-B53C-029D620821CA}"/>
              </a:ext>
            </a:extLst>
          </p:cNvPr>
          <p:cNvSpPr/>
          <p:nvPr/>
        </p:nvSpPr>
        <p:spPr>
          <a:xfrm>
            <a:off x="15573559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8FE898-7D53-445B-B612-4ACC75D58F19}"/>
              </a:ext>
            </a:extLst>
          </p:cNvPr>
          <p:cNvSpPr/>
          <p:nvPr/>
        </p:nvSpPr>
        <p:spPr>
          <a:xfrm>
            <a:off x="15573559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6CFADF-71B7-4939-8728-5B71B17CDB6B}"/>
              </a:ext>
            </a:extLst>
          </p:cNvPr>
          <p:cNvSpPr/>
          <p:nvPr/>
        </p:nvSpPr>
        <p:spPr>
          <a:xfrm>
            <a:off x="15573559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888D83-11C6-43CC-8806-F1D130FFE0BF}"/>
              </a:ext>
            </a:extLst>
          </p:cNvPr>
          <p:cNvSpPr/>
          <p:nvPr/>
        </p:nvSpPr>
        <p:spPr>
          <a:xfrm>
            <a:off x="15573559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33E173-AA32-47D3-B2D7-BCEBDD986CA8}"/>
              </a:ext>
            </a:extLst>
          </p:cNvPr>
          <p:cNvSpPr/>
          <p:nvPr/>
        </p:nvSpPr>
        <p:spPr>
          <a:xfrm>
            <a:off x="15573559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37B97E-15FD-40F8-9E42-4CCC1AEDEC01}"/>
              </a:ext>
            </a:extLst>
          </p:cNvPr>
          <p:cNvSpPr/>
          <p:nvPr/>
        </p:nvSpPr>
        <p:spPr>
          <a:xfrm>
            <a:off x="15573559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77AFD16-6B6F-4086-8269-2412C43467E2}"/>
              </a:ext>
            </a:extLst>
          </p:cNvPr>
          <p:cNvSpPr/>
          <p:nvPr/>
        </p:nvSpPr>
        <p:spPr>
          <a:xfrm>
            <a:off x="15573559" y="89569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D30A8AB5-CEA2-4C6A-97BE-606BFE9613ED}"/>
              </a:ext>
            </a:extLst>
          </p:cNvPr>
          <p:cNvSpPr/>
          <p:nvPr/>
        </p:nvSpPr>
        <p:spPr>
          <a:xfrm>
            <a:off x="14987235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151C73-17B3-4404-8DA1-385E499899B3}"/>
              </a:ext>
            </a:extLst>
          </p:cNvPr>
          <p:cNvSpPr/>
          <p:nvPr/>
        </p:nvSpPr>
        <p:spPr>
          <a:xfrm>
            <a:off x="15573559" y="92617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d_1969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49C019-E1A6-45D0-9125-EC90C7BF6F41}"/>
              </a:ext>
            </a:extLst>
          </p:cNvPr>
          <p:cNvSpPr/>
          <p:nvPr/>
        </p:nvSpPr>
        <p:spPr>
          <a:xfrm>
            <a:off x="15573559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EB35EB-F07C-41C9-865B-CB84B06B5D6D}"/>
              </a:ext>
            </a:extLst>
          </p:cNvPr>
          <p:cNvSpPr/>
          <p:nvPr/>
        </p:nvSpPr>
        <p:spPr>
          <a:xfrm>
            <a:off x="15573559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C32DF2A-7210-4EB8-8A4D-8ED1FCE7FFC7}"/>
              </a:ext>
            </a:extLst>
          </p:cNvPr>
          <p:cNvSpPr/>
          <p:nvPr/>
        </p:nvSpPr>
        <p:spPr>
          <a:xfrm>
            <a:off x="16764000" y="8652164"/>
            <a:ext cx="914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Private Score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823066A-D554-4C71-8598-871A8337664D}"/>
              </a:ext>
            </a:extLst>
          </p:cNvPr>
          <p:cNvCxnSpPr/>
          <p:nvPr/>
        </p:nvCxnSpPr>
        <p:spPr>
          <a:xfrm>
            <a:off x="16611600" y="8347364"/>
            <a:ext cx="0" cy="12192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E2B4C3C-9D1D-4DB8-A651-09FE1E976EA5}"/>
              </a:ext>
            </a:extLst>
          </p:cNvPr>
          <p:cNvCxnSpPr>
            <a:cxnSpLocks/>
          </p:cNvCxnSpPr>
          <p:nvPr/>
        </p:nvCxnSpPr>
        <p:spPr>
          <a:xfrm flipH="1">
            <a:off x="16536352" y="82711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646F9F4-BEB7-4A6A-ABF4-B3CA1CD13409}"/>
              </a:ext>
            </a:extLst>
          </p:cNvPr>
          <p:cNvCxnSpPr>
            <a:cxnSpLocks/>
          </p:cNvCxnSpPr>
          <p:nvPr/>
        </p:nvCxnSpPr>
        <p:spPr>
          <a:xfrm flipH="1">
            <a:off x="16536352" y="94903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C24562F-B008-4BFD-BC05-59B83DE01880}"/>
              </a:ext>
            </a:extLst>
          </p:cNvPr>
          <p:cNvSpPr txBox="1"/>
          <p:nvPr/>
        </p:nvSpPr>
        <p:spPr>
          <a:xfrm>
            <a:off x="5644725" y="9325854"/>
            <a:ext cx="5155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Recursive Prediction Model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23796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928211"/>
            <a:ext cx="2571021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2513003" cy="617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2815270" cy="79166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AF93F5-A22F-4C18-B8CF-B0BDB8531549}"/>
              </a:ext>
            </a:extLst>
          </p:cNvPr>
          <p:cNvSpPr/>
          <p:nvPr/>
        </p:nvSpPr>
        <p:spPr>
          <a:xfrm>
            <a:off x="5613944" y="2933700"/>
            <a:ext cx="5540106" cy="7174938"/>
          </a:xfrm>
          <a:prstGeom prst="rect">
            <a:avLst/>
          </a:prstGeom>
          <a:solidFill>
            <a:srgbClr val="F7F7F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19A65-5BE5-441A-AA97-6259B90D5511}"/>
              </a:ext>
            </a:extLst>
          </p:cNvPr>
          <p:cNvSpPr txBox="1"/>
          <p:nvPr/>
        </p:nvSpPr>
        <p:spPr>
          <a:xfrm>
            <a:off x="5613943" y="2933700"/>
            <a:ext cx="3074297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/>
              <a:t>class WRMSSEEvaluator(object):</a:t>
            </a:r>
          </a:p>
          <a:p>
            <a:endParaRPr lang="ko-KR" altLang="en-US" sz="600"/>
          </a:p>
          <a:p>
            <a:r>
              <a:rPr lang="ko-KR" altLang="en-US" sz="600"/>
              <a:t>    def __init__(self, train_df: pd.DataFrame, valid_df: pd.DataFrame, </a:t>
            </a:r>
          </a:p>
          <a:p>
            <a:r>
              <a:rPr lang="ko-KR" altLang="en-US" sz="600"/>
              <a:t>                 calendar: pd.DataFrame, prices: pd.DataFrame):</a:t>
            </a:r>
          </a:p>
          <a:p>
            <a:r>
              <a:rPr lang="ko-KR" altLang="en-US" sz="600"/>
              <a:t>        train_y = train_df.loc[:, train_df.columns.str.startswith('d_')]</a:t>
            </a:r>
          </a:p>
          <a:p>
            <a:r>
              <a:rPr lang="ko-KR" altLang="en-US" sz="600"/>
              <a:t>        train_target_columns = train_y.columns.tolist()</a:t>
            </a:r>
          </a:p>
          <a:p>
            <a:r>
              <a:rPr lang="ko-KR" altLang="en-US" sz="600"/>
              <a:t>        weight_columns = train_y.iloc[:, -28:].columns.tolist()</a:t>
            </a:r>
          </a:p>
          <a:p>
            <a:endParaRPr lang="ko-KR" altLang="en-US" sz="600"/>
          </a:p>
          <a:p>
            <a:r>
              <a:rPr lang="ko-KR" altLang="en-US" sz="600"/>
              <a:t>        train_df['all_id'] = 'all'  # for lv1 aggregation</a:t>
            </a:r>
          </a:p>
          <a:p>
            <a:endParaRPr lang="ko-KR" altLang="en-US" sz="600"/>
          </a:p>
          <a:p>
            <a:r>
              <a:rPr lang="ko-KR" altLang="en-US" sz="600"/>
              <a:t>        id_columns = train_df.loc[:, ~train_df.columns.str.startswith('d_')]\</a:t>
            </a:r>
          </a:p>
          <a:p>
            <a:r>
              <a:rPr lang="ko-KR" altLang="en-US" sz="600"/>
              <a:t>                     .columns.tolist()</a:t>
            </a:r>
          </a:p>
          <a:p>
            <a:r>
              <a:rPr lang="ko-KR" altLang="en-US" sz="600"/>
              <a:t>        valid_target_columns = valid_df.loc[:, valid_df.columns.str.startswith('d_')]\</a:t>
            </a:r>
          </a:p>
          <a:p>
            <a:r>
              <a:rPr lang="ko-KR" altLang="en-US" sz="600"/>
              <a:t>                               .columns.tolist()</a:t>
            </a:r>
          </a:p>
          <a:p>
            <a:endParaRPr lang="ko-KR" altLang="en-US" sz="600"/>
          </a:p>
          <a:p>
            <a:r>
              <a:rPr lang="ko-KR" altLang="en-US" sz="600"/>
              <a:t>        if not all([c in valid_df.columns for c in id_columns]):</a:t>
            </a:r>
          </a:p>
          <a:p>
            <a:r>
              <a:rPr lang="ko-KR" altLang="en-US" sz="600"/>
              <a:t>            valid_df = pd.concat([train_df[id_columns], valid_df], </a:t>
            </a:r>
          </a:p>
          <a:p>
            <a:r>
              <a:rPr lang="ko-KR" altLang="en-US" sz="600"/>
              <a:t>                                 axis=1, sort=False)</a:t>
            </a:r>
          </a:p>
          <a:p>
            <a:endParaRPr lang="ko-KR" altLang="en-US" sz="600"/>
          </a:p>
          <a:p>
            <a:r>
              <a:rPr lang="ko-KR" altLang="en-US" sz="600"/>
              <a:t>        self.train_df = train_df</a:t>
            </a:r>
          </a:p>
          <a:p>
            <a:r>
              <a:rPr lang="ko-KR" altLang="en-US" sz="600"/>
              <a:t>        self.valid_df = valid_df</a:t>
            </a:r>
          </a:p>
          <a:p>
            <a:r>
              <a:rPr lang="ko-KR" altLang="en-US" sz="600"/>
              <a:t>        self.calendar = calendar</a:t>
            </a:r>
          </a:p>
          <a:p>
            <a:r>
              <a:rPr lang="ko-KR" altLang="en-US" sz="600"/>
              <a:t>        self.prices = prices</a:t>
            </a:r>
          </a:p>
          <a:p>
            <a:endParaRPr lang="ko-KR" altLang="en-US" sz="600"/>
          </a:p>
          <a:p>
            <a:r>
              <a:rPr lang="ko-KR" altLang="en-US" sz="600"/>
              <a:t>        self.weight_columns = weight_columns</a:t>
            </a:r>
          </a:p>
          <a:p>
            <a:r>
              <a:rPr lang="ko-KR" altLang="en-US" sz="600"/>
              <a:t>        self.id_columns = id_columns</a:t>
            </a:r>
          </a:p>
          <a:p>
            <a:r>
              <a:rPr lang="ko-KR" altLang="en-US" sz="600"/>
              <a:t>        self.valid_target_columns = valid_target_columns</a:t>
            </a:r>
          </a:p>
          <a:p>
            <a:endParaRPr lang="ko-KR" altLang="en-US" sz="600"/>
          </a:p>
          <a:p>
            <a:r>
              <a:rPr lang="ko-KR" altLang="en-US" sz="600"/>
              <a:t>        weight_df = self.get_weight_df()</a:t>
            </a:r>
          </a:p>
          <a:p>
            <a:endParaRPr lang="ko-KR" altLang="en-US" sz="600"/>
          </a:p>
          <a:p>
            <a:r>
              <a:rPr lang="ko-KR" altLang="en-US" sz="600"/>
              <a:t>        self.group_ids = (</a:t>
            </a:r>
          </a:p>
          <a:p>
            <a:r>
              <a:rPr lang="ko-KR" altLang="en-US" sz="600"/>
              <a:t>            'all_id',</a:t>
            </a:r>
          </a:p>
          <a:p>
            <a:r>
              <a:rPr lang="ko-KR" altLang="en-US" sz="600"/>
              <a:t>            'state_id',</a:t>
            </a:r>
          </a:p>
          <a:p>
            <a:r>
              <a:rPr lang="ko-KR" altLang="en-US" sz="600"/>
              <a:t>            'store_id',</a:t>
            </a:r>
          </a:p>
          <a:p>
            <a:r>
              <a:rPr lang="ko-KR" altLang="en-US" sz="600"/>
              <a:t>            'cat_id',</a:t>
            </a:r>
          </a:p>
          <a:p>
            <a:r>
              <a:rPr lang="ko-KR" altLang="en-US" sz="600"/>
              <a:t>            'dept_id',</a:t>
            </a:r>
          </a:p>
          <a:p>
            <a:r>
              <a:rPr lang="ko-KR" altLang="en-US" sz="600"/>
              <a:t>            ['state_id', 'cat_id'],</a:t>
            </a:r>
          </a:p>
          <a:p>
            <a:r>
              <a:rPr lang="ko-KR" altLang="en-US" sz="600"/>
              <a:t>            ['state_id', 'dept_id'],</a:t>
            </a:r>
          </a:p>
          <a:p>
            <a:r>
              <a:rPr lang="ko-KR" altLang="en-US" sz="600"/>
              <a:t>            ['store_id', 'cat_id'],</a:t>
            </a:r>
          </a:p>
          <a:p>
            <a:r>
              <a:rPr lang="ko-KR" altLang="en-US" sz="600"/>
              <a:t>            ['store_id', 'dept_id'],</a:t>
            </a:r>
          </a:p>
          <a:p>
            <a:r>
              <a:rPr lang="ko-KR" altLang="en-US" sz="600"/>
              <a:t>            'item_id',</a:t>
            </a:r>
          </a:p>
          <a:p>
            <a:r>
              <a:rPr lang="ko-KR" altLang="en-US" sz="600"/>
              <a:t>            ['item_id', 'state_id'],</a:t>
            </a:r>
          </a:p>
          <a:p>
            <a:r>
              <a:rPr lang="ko-KR" altLang="en-US" sz="600"/>
              <a:t>            ['item_id', 'store_id']</a:t>
            </a:r>
          </a:p>
          <a:p>
            <a:r>
              <a:rPr lang="ko-KR" altLang="en-US" sz="600"/>
              <a:t>        )</a:t>
            </a:r>
          </a:p>
          <a:p>
            <a:endParaRPr lang="ko-KR" altLang="en-US" sz="600"/>
          </a:p>
          <a:p>
            <a:r>
              <a:rPr lang="ko-KR" altLang="en-US" sz="600"/>
              <a:t>        for i, group_id in enumerate(tqdm(self.group_ids)):</a:t>
            </a:r>
          </a:p>
          <a:p>
            <a:r>
              <a:rPr lang="ko-KR" altLang="en-US" sz="600"/>
              <a:t>            train_y = train_df.groupby(group_id)[train_target_columns].sum()</a:t>
            </a:r>
          </a:p>
          <a:p>
            <a:r>
              <a:rPr lang="ko-KR" altLang="en-US" sz="600"/>
              <a:t>            scale = []</a:t>
            </a:r>
          </a:p>
          <a:p>
            <a:r>
              <a:rPr lang="ko-KR" altLang="en-US" sz="600"/>
              <a:t>            for _, row in train_y.iterrows():</a:t>
            </a:r>
          </a:p>
          <a:p>
            <a:r>
              <a:rPr lang="ko-KR" altLang="en-US" sz="600"/>
              <a:t>                series = row.values[np.argmax(row.values != 0):]</a:t>
            </a:r>
          </a:p>
          <a:p>
            <a:r>
              <a:rPr lang="ko-KR" altLang="en-US" sz="600"/>
              <a:t>                scale.append(((series[1:] - series[:-1]) ** 2).mean())</a:t>
            </a:r>
          </a:p>
          <a:p>
            <a:r>
              <a:rPr lang="ko-KR" altLang="en-US" sz="600"/>
              <a:t>            setattr(self, f'lv{i + 1}_scale', np.array(scale))</a:t>
            </a:r>
          </a:p>
          <a:p>
            <a:r>
              <a:rPr lang="ko-KR" altLang="en-US" sz="600"/>
              <a:t>            setattr(self, f'lv{i + 1}_train_df', train_y)</a:t>
            </a:r>
          </a:p>
          <a:p>
            <a:r>
              <a:rPr lang="ko-KR" altLang="en-US" sz="600"/>
              <a:t>            setattr(self, f'lv{i + 1}_valid_df', valid_df.groupby(group_id)\</a:t>
            </a:r>
          </a:p>
          <a:p>
            <a:r>
              <a:rPr lang="ko-KR" altLang="en-US" sz="600"/>
              <a:t>                    [valid_target_columns].sum())</a:t>
            </a:r>
          </a:p>
          <a:p>
            <a:endParaRPr lang="ko-KR" altLang="en-US" sz="600"/>
          </a:p>
          <a:p>
            <a:r>
              <a:rPr lang="ko-KR" altLang="en-US" sz="600"/>
              <a:t>            lv_weight = weight_df.groupby(group_id)[weight_columns].sum().sum(axis=1)</a:t>
            </a:r>
          </a:p>
          <a:p>
            <a:r>
              <a:rPr lang="ko-KR" altLang="en-US" sz="600"/>
              <a:t>            setattr(self, f'lv{i + 1}_weight', lv_weight / lv_weight.sum())</a:t>
            </a:r>
          </a:p>
          <a:p>
            <a:endParaRPr lang="ko-KR" altLang="en-US" sz="600"/>
          </a:p>
          <a:p>
            <a:r>
              <a:rPr lang="ko-KR" altLang="en-US" sz="600"/>
              <a:t>    def get_weight_df(self) -&gt; pd.DataFrame:</a:t>
            </a:r>
          </a:p>
          <a:p>
            <a:r>
              <a:rPr lang="ko-KR" altLang="en-US" sz="600"/>
              <a:t>        day_to_week = self.calendar.set_index('d')['wm_yr_wk'].to_dict()</a:t>
            </a:r>
          </a:p>
          <a:p>
            <a:r>
              <a:rPr lang="ko-KR" altLang="en-US" sz="600"/>
              <a:t>        weight_df = self.train_df[['item_id', 'store_id'] + self.weight_columns]\</a:t>
            </a:r>
          </a:p>
          <a:p>
            <a:r>
              <a:rPr lang="ko-KR" altLang="en-US" sz="600"/>
              <a:t>                    .set_index(['item_id', 'store_id'])</a:t>
            </a:r>
          </a:p>
          <a:p>
            <a:r>
              <a:rPr lang="ko-KR" altLang="en-US" sz="600"/>
              <a:t>        weight_df = weight_df.stack().reset_index()\</a:t>
            </a:r>
          </a:p>
          <a:p>
            <a:r>
              <a:rPr lang="ko-KR" altLang="en-US" sz="600"/>
              <a:t>                   .rename(columns={'level_2': 'd', 0: 'value'})</a:t>
            </a:r>
          </a:p>
          <a:p>
            <a:r>
              <a:rPr lang="ko-KR" altLang="en-US" sz="600"/>
              <a:t>        weight_df['wm_yr_wk'] = weight_df['d'].map(day_to_week)</a:t>
            </a:r>
          </a:p>
          <a:p>
            <a:endParaRPr lang="ko-KR" altLang="en-US" sz="600"/>
          </a:p>
          <a:p>
            <a:r>
              <a:rPr lang="ko-KR" altLang="en-US" sz="600"/>
              <a:t>        weight_df = weight_df.merge(self.prices, how='left',</a:t>
            </a:r>
          </a:p>
          <a:p>
            <a:r>
              <a:rPr lang="ko-KR" altLang="en-US" sz="600"/>
              <a:t>                                    on=['item_id', 'store_id', 'wm_yr_wk'])</a:t>
            </a:r>
          </a:p>
          <a:p>
            <a:r>
              <a:rPr lang="ko-KR" altLang="en-US" sz="600"/>
              <a:t>        weight_df['value'] = weight_df['value'] * weight_df['sell_price']</a:t>
            </a:r>
          </a:p>
          <a:p>
            <a:r>
              <a:rPr lang="ko-KR" altLang="en-US" sz="600"/>
              <a:t>        weight_df = weight_df.set_index(['item_id', 'store_id', 'd'])\</a:t>
            </a:r>
          </a:p>
          <a:p>
            <a:r>
              <a:rPr lang="ko-KR" altLang="en-US" sz="600"/>
              <a:t>                    .unstack(level=2)['value']\</a:t>
            </a:r>
          </a:p>
          <a:p>
            <a:r>
              <a:rPr lang="ko-KR" altLang="en-US" sz="600"/>
              <a:t>                    .loc[zip(self.train_df.item_id, self.train_df.store_id), :]\</a:t>
            </a:r>
          </a:p>
          <a:p>
            <a:r>
              <a:rPr lang="ko-KR" altLang="en-US" sz="600"/>
              <a:t>                    .reset_index(drop=True)</a:t>
            </a:r>
          </a:p>
          <a:p>
            <a:r>
              <a:rPr lang="ko-KR" altLang="en-US" sz="600"/>
              <a:t>        weight_df = pd.concat([self.train_df[self.id_columns],</a:t>
            </a:r>
          </a:p>
          <a:p>
            <a:r>
              <a:rPr lang="ko-KR" altLang="en-US" sz="600"/>
              <a:t>                               weight_df], axis=1, sort=False)</a:t>
            </a:r>
          </a:p>
          <a:p>
            <a:r>
              <a:rPr lang="ko-KR" altLang="en-US" sz="600"/>
              <a:t>        return weight_df</a:t>
            </a:r>
          </a:p>
          <a:p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850CC6-A0A6-4C66-A212-802E0C58F67F}"/>
              </a:ext>
            </a:extLst>
          </p:cNvPr>
          <p:cNvSpPr txBox="1"/>
          <p:nvPr/>
        </p:nvSpPr>
        <p:spPr>
          <a:xfrm>
            <a:off x="8465805" y="3086100"/>
            <a:ext cx="2802546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600"/>
          </a:p>
          <a:p>
            <a:r>
              <a:rPr lang="ko-KR" altLang="en-US" sz="600"/>
              <a:t>    def rmsse(self, valid_preds: pd.DataFrame, lv: int) -&gt; pd.Series:</a:t>
            </a:r>
          </a:p>
          <a:p>
            <a:r>
              <a:rPr lang="ko-KR" altLang="en-US" sz="600"/>
              <a:t>        valid_y = getattr(self, f'lv{lv}_valid_df')</a:t>
            </a:r>
          </a:p>
          <a:p>
            <a:r>
              <a:rPr lang="ko-KR" altLang="en-US" sz="600"/>
              <a:t>        score = ((valid_y - valid_preds) ** 2).mean(axis=1)</a:t>
            </a:r>
          </a:p>
          <a:p>
            <a:r>
              <a:rPr lang="ko-KR" altLang="en-US" sz="600"/>
              <a:t>        scale = getattr(self, f'lv{lv}_scale')</a:t>
            </a:r>
          </a:p>
          <a:p>
            <a:r>
              <a:rPr lang="ko-KR" altLang="en-US" sz="600"/>
              <a:t>        return (score / scale).map(np.sqrt) </a:t>
            </a:r>
          </a:p>
          <a:p>
            <a:endParaRPr lang="ko-KR" altLang="en-US" sz="600"/>
          </a:p>
          <a:p>
            <a:r>
              <a:rPr lang="ko-KR" altLang="en-US" sz="600"/>
              <a:t>    def score(self, valid_preds: Union[pd.DataFrame, </a:t>
            </a:r>
          </a:p>
          <a:p>
            <a:r>
              <a:rPr lang="ko-KR" altLang="en-US" sz="600"/>
              <a:t>                                       np.ndarray]) -&gt; float:</a:t>
            </a:r>
          </a:p>
          <a:p>
            <a:r>
              <a:rPr lang="ko-KR" altLang="en-US" sz="600"/>
              <a:t>        assert self.valid_df[self.valid_target_columns].shape \</a:t>
            </a:r>
          </a:p>
          <a:p>
            <a:r>
              <a:rPr lang="ko-KR" altLang="en-US" sz="600"/>
              <a:t>               == valid_preds.shape</a:t>
            </a:r>
          </a:p>
          <a:p>
            <a:endParaRPr lang="ko-KR" altLang="en-US" sz="600"/>
          </a:p>
          <a:p>
            <a:r>
              <a:rPr lang="ko-KR" altLang="en-US" sz="600"/>
              <a:t>        if isinstance(valid_preds, np.ndarray):</a:t>
            </a:r>
          </a:p>
          <a:p>
            <a:r>
              <a:rPr lang="ko-KR" altLang="en-US" sz="600"/>
              <a:t>            valid_preds = pd.DataFrame(valid_preds, </a:t>
            </a:r>
          </a:p>
          <a:p>
            <a:r>
              <a:rPr lang="ko-KR" altLang="en-US" sz="600"/>
              <a:t>                                       columns=self.valid_target_columns)</a:t>
            </a:r>
          </a:p>
          <a:p>
            <a:endParaRPr lang="ko-KR" altLang="en-US" sz="600"/>
          </a:p>
          <a:p>
            <a:r>
              <a:rPr lang="ko-KR" altLang="en-US" sz="600"/>
              <a:t>        valid_preds = pd.concat([self.valid_df[self.id_columns], </a:t>
            </a:r>
          </a:p>
          <a:p>
            <a:r>
              <a:rPr lang="ko-KR" altLang="en-US" sz="600"/>
              <a:t>                                 valid_preds], axis=1, sort=False)</a:t>
            </a:r>
          </a:p>
          <a:p>
            <a:endParaRPr lang="ko-KR" altLang="en-US" sz="600"/>
          </a:p>
          <a:p>
            <a:r>
              <a:rPr lang="ko-KR" altLang="en-US" sz="600"/>
              <a:t>        all_scores = []</a:t>
            </a:r>
          </a:p>
          <a:p>
            <a:r>
              <a:rPr lang="ko-KR" altLang="en-US" sz="600"/>
              <a:t>        for i, group_id in enumerate(self.group_ids):</a:t>
            </a:r>
          </a:p>
          <a:p>
            <a:endParaRPr lang="ko-KR" altLang="en-US" sz="600"/>
          </a:p>
          <a:p>
            <a:r>
              <a:rPr lang="ko-KR" altLang="en-US" sz="600"/>
              <a:t>            valid_preds_grp = valid_preds.groupby(group_id)[self.valid_target_columns].sum()</a:t>
            </a:r>
          </a:p>
          <a:p>
            <a:r>
              <a:rPr lang="ko-KR" altLang="en-US" sz="600"/>
              <a:t>            setattr(self, f'lv{i + 1}_valid_preds', valid_preds_grp)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    lv_scores = self.rmsse(valid_preds_grp, i + 1)</a:t>
            </a:r>
          </a:p>
          <a:p>
            <a:r>
              <a:rPr lang="ko-KR" altLang="en-US" sz="600"/>
              <a:t>            setattr(self, f'lv{i + 1}_scores', lv_scores)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    weight = getattr(self, f'lv{i + 1}_weight')</a:t>
            </a:r>
          </a:p>
          <a:p>
            <a:r>
              <a:rPr lang="ko-KR" altLang="en-US" sz="600"/>
              <a:t>            lv_scores = pd.concat([weight, lv_scores], axis=1, </a:t>
            </a:r>
          </a:p>
          <a:p>
            <a:r>
              <a:rPr lang="ko-KR" altLang="en-US" sz="600"/>
              <a:t>                                  sort=False).prod(axis=1)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    all_scores.append(lv_scores.sum())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self.all_scores = all_scores</a:t>
            </a:r>
          </a:p>
          <a:p>
            <a:endParaRPr lang="ko-KR" altLang="en-US" sz="600"/>
          </a:p>
          <a:p>
            <a:r>
              <a:rPr lang="ko-KR" altLang="en-US" sz="600"/>
              <a:t>        return np.mean(all_scores)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wrmsse_calendar = pd.read_csv('../../m5-data/calendar.csv')</a:t>
            </a:r>
          </a:p>
          <a:p>
            <a:r>
              <a:rPr lang="ko-KR" altLang="en-US" sz="600"/>
              <a:t>wrmsse_prices = pd.read_csv('../../m5-data/sell_prices.csv')</a:t>
            </a:r>
          </a:p>
          <a:p>
            <a:r>
              <a:rPr lang="ko-KR" altLang="en-US" sz="600"/>
              <a:t>wrmsse_sales = pd.read_csv('../../m5-data/sales_train_evaluation.csv')</a:t>
            </a:r>
          </a:p>
          <a:p>
            <a:r>
              <a:rPr lang="ko-KR" altLang="en-US" sz="600"/>
              <a:t>wrmsse_train_df = wrmsse_sales.iloc[:, :-28]</a:t>
            </a:r>
          </a:p>
          <a:p>
            <a:r>
              <a:rPr lang="ko-KR" altLang="en-US" sz="600"/>
              <a:t>wrmsse_valid_df = wrmsse_sales.iloc[:, -28:]</a:t>
            </a:r>
          </a:p>
          <a:p>
            <a:endParaRPr lang="ko-KR" altLang="en-US" sz="600"/>
          </a:p>
          <a:p>
            <a:r>
              <a:rPr lang="ko-KR" altLang="en-US" sz="600"/>
              <a:t>evaluator = WRMSSEEvaluator(wrmsse_train_df, wrmsse_valid_df,</a:t>
            </a:r>
            <a:endParaRPr lang="en-US" altLang="ko-KR" sz="600"/>
          </a:p>
          <a:p>
            <a:r>
              <a:rPr lang="en-US" altLang="ko-KR" sz="600"/>
              <a:t>                                                         </a:t>
            </a:r>
            <a:r>
              <a:rPr lang="ko-KR" altLang="en-US" sz="600"/>
              <a:t> wrmsse_calendar, wrmsse_prices)</a:t>
            </a:r>
            <a:endParaRPr lang="ko-KR" altLang="en-US" sz="14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5EE5F6-0CB6-436F-A10A-2BBE776DDAB0}"/>
              </a:ext>
            </a:extLst>
          </p:cNvPr>
          <p:cNvSpPr/>
          <p:nvPr/>
        </p:nvSpPr>
        <p:spPr>
          <a:xfrm>
            <a:off x="11788046" y="2933700"/>
            <a:ext cx="4903591" cy="7174938"/>
          </a:xfrm>
          <a:prstGeom prst="rect">
            <a:avLst/>
          </a:prstGeom>
          <a:solidFill>
            <a:srgbClr val="F7F7F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2202DF-5986-48C0-AC7E-B7EA7143DFF0}"/>
              </a:ext>
            </a:extLst>
          </p:cNvPr>
          <p:cNvSpPr txBox="1"/>
          <p:nvPr/>
        </p:nvSpPr>
        <p:spPr>
          <a:xfrm>
            <a:off x="11805765" y="2962395"/>
            <a:ext cx="286864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/>
              <a:t>def create_viz_df(df,lv):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    df = df.T.reset_index()</a:t>
            </a:r>
          </a:p>
          <a:p>
            <a:r>
              <a:rPr lang="ko-KR" altLang="en-US" sz="600"/>
              <a:t>    if lv in [6,7,8,9,11,12]:</a:t>
            </a:r>
          </a:p>
          <a:p>
            <a:r>
              <a:rPr lang="ko-KR" altLang="en-US" sz="600"/>
              <a:t>        df.columns = [i[0] + '_' + i[1] if i != ('index','') \</a:t>
            </a:r>
          </a:p>
          <a:p>
            <a:r>
              <a:rPr lang="ko-KR" altLang="en-US" sz="600"/>
              <a:t>                      else i[0] for i in df.columns]</a:t>
            </a:r>
          </a:p>
          <a:p>
            <a:r>
              <a:rPr lang="ko-KR" altLang="en-US" sz="600"/>
              <a:t>    df = df.merge(calendar.loc[:, ['d','date']], how='left', </a:t>
            </a:r>
          </a:p>
          <a:p>
            <a:r>
              <a:rPr lang="ko-KR" altLang="en-US" sz="600"/>
              <a:t>                  left_on='index', right_on='d')</a:t>
            </a:r>
          </a:p>
          <a:p>
            <a:r>
              <a:rPr lang="ko-KR" altLang="en-US" sz="600"/>
              <a:t>    df['date'] = pd.to_datetime(df.date)</a:t>
            </a:r>
          </a:p>
          <a:p>
            <a:r>
              <a:rPr lang="ko-KR" altLang="en-US" sz="600"/>
              <a:t>    df = df.set_index('date')</a:t>
            </a:r>
          </a:p>
          <a:p>
            <a:r>
              <a:rPr lang="ko-KR" altLang="en-US" sz="600"/>
              <a:t>    df = df.drop(['index', 'd'], axis=1)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    return df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E17950-D497-4168-AAA0-BBF42006B4C2}"/>
              </a:ext>
            </a:extLst>
          </p:cNvPr>
          <p:cNvSpPr txBox="1"/>
          <p:nvPr/>
        </p:nvSpPr>
        <p:spPr>
          <a:xfrm>
            <a:off x="11805765" y="4283752"/>
            <a:ext cx="246225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/>
              <a:t>def create_dashboard(evaluator):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    wrmsses = [np.mean(evaluator.all_scores)] + evaluator.all_scores</a:t>
            </a:r>
          </a:p>
          <a:p>
            <a:r>
              <a:rPr lang="ko-KR" altLang="en-US" sz="600"/>
              <a:t>    labels = ['Overall'] + [f'Level {i}' for i in range(1, 13)]</a:t>
            </a:r>
          </a:p>
          <a:p>
            <a:endParaRPr lang="ko-KR" altLang="en-US" sz="600"/>
          </a:p>
          <a:p>
            <a:r>
              <a:rPr lang="ko-KR" altLang="en-US" sz="600"/>
              <a:t>    ## WRMSSE by Level</a:t>
            </a:r>
          </a:p>
          <a:p>
            <a:r>
              <a:rPr lang="ko-KR" altLang="en-US" sz="600"/>
              <a:t>    plt.figure(figsize=(12,5))</a:t>
            </a:r>
          </a:p>
          <a:p>
            <a:r>
              <a:rPr lang="ko-KR" altLang="en-US" sz="600"/>
              <a:t>    ax = sns.barplot(x=labels, y=wrmsses)</a:t>
            </a:r>
          </a:p>
          <a:p>
            <a:r>
              <a:rPr lang="ko-KR" altLang="en-US" sz="600"/>
              <a:t>    ax.set(xlabel='', ylabel='WRMSSE')</a:t>
            </a:r>
          </a:p>
          <a:p>
            <a:r>
              <a:rPr lang="ko-KR" altLang="en-US" sz="600"/>
              <a:t>    plt.title('WRMSSE by Level', fontsize=20, fontweight='bold')</a:t>
            </a:r>
          </a:p>
          <a:p>
            <a:r>
              <a:rPr lang="ko-KR" altLang="en-US" sz="600"/>
              <a:t>    for index, val in enumerate(wrmsses):</a:t>
            </a:r>
          </a:p>
          <a:p>
            <a:r>
              <a:rPr lang="ko-KR" altLang="en-US" sz="600"/>
              <a:t>        ax.text(index*1, val+.01, round(val,4), color='black', </a:t>
            </a:r>
          </a:p>
          <a:p>
            <a:r>
              <a:rPr lang="ko-KR" altLang="en-US" sz="600"/>
              <a:t>                ha="center")</a:t>
            </a:r>
          </a:p>
          <a:p>
            <a:r>
              <a:rPr lang="ko-KR" altLang="en-US" sz="600"/>
              <a:t>        </a:t>
            </a:r>
          </a:p>
          <a:p>
            <a:r>
              <a:rPr lang="ko-KR" altLang="en-US" sz="600"/>
              <a:t>    # configuration array for the charts</a:t>
            </a:r>
          </a:p>
          <a:p>
            <a:r>
              <a:rPr lang="ko-KR" altLang="en-US" sz="600"/>
              <a:t>    n_rows = [1, 1, 4, 1, 3, 3, 3, 3, 3, 3, 3, 3]</a:t>
            </a:r>
          </a:p>
          <a:p>
            <a:r>
              <a:rPr lang="ko-KR" altLang="en-US" sz="600"/>
              <a:t>    n_cols = [1, 3, 3, 3, 3, 3, 3, 3, 3, 3, 3, 3]</a:t>
            </a:r>
          </a:p>
          <a:p>
            <a:r>
              <a:rPr lang="ko-KR" altLang="en-US" sz="600"/>
              <a:t>    width = [7, 14, 14, 14, 14, 14, 14, 14, 14, 14, 14, 14]</a:t>
            </a:r>
          </a:p>
          <a:p>
            <a:r>
              <a:rPr lang="ko-KR" altLang="en-US" sz="600"/>
              <a:t>    height = [4, 3, 12, 3, 9, 9, 9, 9, 9, 9, 9, 9]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    for i in range(1,13):</a:t>
            </a:r>
          </a:p>
          <a:p>
            <a:r>
              <a:rPr lang="ko-KR" altLang="en-US" sz="600"/>
              <a:t>        </a:t>
            </a:r>
          </a:p>
          <a:p>
            <a:r>
              <a:rPr lang="ko-KR" altLang="en-US" sz="600"/>
              <a:t>        scores = getattr(evaluator, f'lv{i}_scores')</a:t>
            </a:r>
          </a:p>
          <a:p>
            <a:r>
              <a:rPr lang="ko-KR" altLang="en-US" sz="600"/>
              <a:t>        weights = getattr(evaluator, f'lv{i}_weight')</a:t>
            </a:r>
          </a:p>
          <a:p>
            <a:r>
              <a:rPr lang="ko-KR" altLang="en-US" sz="600"/>
              <a:t>        </a:t>
            </a:r>
          </a:p>
          <a:p>
            <a:r>
              <a:rPr lang="ko-KR" altLang="en-US" sz="600"/>
              <a:t>        if i &gt; 1 and i &lt; 9:</a:t>
            </a:r>
          </a:p>
          <a:p>
            <a:r>
              <a:rPr lang="ko-KR" altLang="en-US" sz="600"/>
              <a:t>            if i &lt; 7:</a:t>
            </a:r>
          </a:p>
          <a:p>
            <a:r>
              <a:rPr lang="ko-KR" altLang="en-US" sz="600"/>
              <a:t>                fig, axs = plt.subplots(1, 2, figsize=(12, 3))</a:t>
            </a:r>
          </a:p>
          <a:p>
            <a:r>
              <a:rPr lang="ko-KR" altLang="en-US" sz="600"/>
              <a:t>            else:</a:t>
            </a:r>
          </a:p>
          <a:p>
            <a:r>
              <a:rPr lang="ko-KR" altLang="en-US" sz="600"/>
              <a:t>                fig, axs = plt.subplots(2, 1, figsize=(12, 8))</a:t>
            </a:r>
          </a:p>
          <a:p>
            <a:r>
              <a:rPr lang="ko-KR" altLang="en-US" sz="600"/>
              <a:t>                </a:t>
            </a:r>
          </a:p>
          <a:p>
            <a:r>
              <a:rPr lang="ko-KR" altLang="en-US" sz="600"/>
              <a:t>            ## RMSSE plot</a:t>
            </a:r>
          </a:p>
          <a:p>
            <a:r>
              <a:rPr lang="ko-KR" altLang="en-US" sz="600"/>
              <a:t>            scores.plot.bar(width=.8, ax=axs[0], color='g')</a:t>
            </a:r>
          </a:p>
          <a:p>
            <a:r>
              <a:rPr lang="ko-KR" altLang="en-US" sz="600"/>
              <a:t>            axs[0].set_title(f"RMSSE", size=14)</a:t>
            </a:r>
          </a:p>
          <a:p>
            <a:r>
              <a:rPr lang="ko-KR" altLang="en-US" sz="600"/>
              <a:t>            axs[0].set(xlabel='', ylabel='RMSSE')</a:t>
            </a:r>
          </a:p>
          <a:p>
            <a:r>
              <a:rPr lang="ko-KR" altLang="en-US" sz="600"/>
              <a:t>            if i &gt;= 4:</a:t>
            </a:r>
          </a:p>
          <a:p>
            <a:r>
              <a:rPr lang="ko-KR" altLang="en-US" sz="600"/>
              <a:t>                axs[0].tick_params(labelsize=8)</a:t>
            </a:r>
          </a:p>
          <a:p>
            <a:r>
              <a:rPr lang="ko-KR" altLang="en-US" sz="600"/>
              <a:t>            for index, val in enumerate(scores):</a:t>
            </a:r>
          </a:p>
          <a:p>
            <a:r>
              <a:rPr lang="ko-KR" altLang="en-US" sz="600"/>
              <a:t>                axs[0].text(index*1, val+.01, round(val,4), color='black', </a:t>
            </a:r>
          </a:p>
          <a:p>
            <a:r>
              <a:rPr lang="ko-KR" altLang="en-US" sz="600"/>
              <a:t>                            ha="center", fontsize=10 if i == 2 else 8)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    ## Weight plot</a:t>
            </a:r>
          </a:p>
          <a:p>
            <a:r>
              <a:rPr lang="ko-KR" altLang="en-US" sz="600"/>
              <a:t>            weights.plot.bar(width=.8, ax=axs[1])</a:t>
            </a:r>
          </a:p>
          <a:p>
            <a:r>
              <a:rPr lang="ko-KR" altLang="en-US" sz="600"/>
              <a:t>            axs[1].set_title(f"Weight", size=14)</a:t>
            </a:r>
          </a:p>
          <a:p>
            <a:r>
              <a:rPr lang="ko-KR" altLang="en-US" sz="600"/>
              <a:t>            axs[1].set(xlabel='', ylabel='Weight')</a:t>
            </a:r>
          </a:p>
          <a:p>
            <a:r>
              <a:rPr lang="ko-KR" altLang="en-US" sz="600"/>
              <a:t>            if i &gt;= 4:</a:t>
            </a:r>
          </a:p>
          <a:p>
            <a:r>
              <a:rPr lang="ko-KR" altLang="en-US" sz="600"/>
              <a:t>                axs[1].tick_params(labelsize=8)</a:t>
            </a:r>
          </a:p>
          <a:p>
            <a:r>
              <a:rPr lang="ko-KR" altLang="en-US" sz="600"/>
              <a:t>            for index, val in enumerate(weights):</a:t>
            </a:r>
          </a:p>
          <a:p>
            <a:r>
              <a:rPr lang="ko-KR" altLang="en-US" sz="600"/>
              <a:t>                axs[1].text(index*1, val+.01, round(val,2), color='black', </a:t>
            </a:r>
          </a:p>
          <a:p>
            <a:r>
              <a:rPr lang="ko-KR" altLang="en-US" sz="600"/>
              <a:t>                            ha="center", fontsize=10 if i == 2 else 8)</a:t>
            </a:r>
          </a:p>
          <a:p>
            <a:r>
              <a:rPr lang="ko-KR" altLang="en-US" sz="600"/>
              <a:t>                    </a:t>
            </a:r>
          </a:p>
          <a:p>
            <a:r>
              <a:rPr lang="ko-KR" altLang="en-US" sz="600"/>
              <a:t>            fig.suptitle(f'Level {i}: {evaluator.group_ids[i-1]}', size=24 ,</a:t>
            </a:r>
          </a:p>
          <a:p>
            <a:r>
              <a:rPr lang="ko-KR" altLang="en-US" sz="600"/>
              <a:t>                         y=1.1, fontweight='bold')</a:t>
            </a:r>
          </a:p>
          <a:p>
            <a:r>
              <a:rPr lang="ko-KR" altLang="en-US" sz="600"/>
              <a:t>            plt.tight_layout()</a:t>
            </a:r>
          </a:p>
          <a:p>
            <a:r>
              <a:rPr lang="ko-KR" altLang="en-US" sz="600"/>
              <a:t>            plt.show()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6AE509-803D-44DB-9DFC-C7C464F50DDE}"/>
              </a:ext>
            </a:extLst>
          </p:cNvPr>
          <p:cNvSpPr txBox="1"/>
          <p:nvPr/>
        </p:nvSpPr>
        <p:spPr>
          <a:xfrm>
            <a:off x="14117692" y="4381500"/>
            <a:ext cx="280254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600"/>
          </a:p>
          <a:p>
            <a:r>
              <a:rPr lang="ko-KR" altLang="en-US" sz="600"/>
              <a:t>        trn = create_viz_df(getattr(evaluator, f'lv{i}_train_df')\</a:t>
            </a:r>
          </a:p>
          <a:p>
            <a:r>
              <a:rPr lang="ko-KR" altLang="en-US" sz="600"/>
              <a:t>                            .iloc[:, -28*3:], i)</a:t>
            </a:r>
          </a:p>
          <a:p>
            <a:r>
              <a:rPr lang="ko-KR" altLang="en-US" sz="600"/>
              <a:t>        val = create_viz_df(getattr(evaluator, f'lv{i}_valid_df'), i)</a:t>
            </a:r>
          </a:p>
          <a:p>
            <a:r>
              <a:rPr lang="ko-KR" altLang="en-US" sz="600"/>
              <a:t>        pred = create_viz_df(getattr(evaluator, f'lv{i}_valid_preds'), i)</a:t>
            </a:r>
          </a:p>
          <a:p>
            <a:endParaRPr lang="ko-KR" altLang="en-US" sz="600"/>
          </a:p>
          <a:p>
            <a:r>
              <a:rPr lang="ko-KR" altLang="en-US" sz="600"/>
              <a:t>        n_cate = trn.shape[1] if i &lt; 7 else 9</a:t>
            </a:r>
          </a:p>
          <a:p>
            <a:endParaRPr lang="ko-KR" altLang="en-US" sz="600"/>
          </a:p>
          <a:p>
            <a:r>
              <a:rPr lang="ko-KR" altLang="en-US" sz="600"/>
              <a:t>        fig, axs = plt.subplots(n_rows[i-1], n_cols[i-1], </a:t>
            </a:r>
          </a:p>
          <a:p>
            <a:r>
              <a:rPr lang="ko-KR" altLang="en-US" sz="600"/>
              <a:t>                                figsize=(width[i-1],height[i-1]))</a:t>
            </a:r>
          </a:p>
          <a:p>
            <a:r>
              <a:rPr lang="ko-KR" altLang="en-US" sz="600"/>
              <a:t>        if i &gt; 1:</a:t>
            </a:r>
          </a:p>
          <a:p>
            <a:r>
              <a:rPr lang="ko-KR" altLang="en-US" sz="600"/>
              <a:t>            axs = axs.flatten()</a:t>
            </a:r>
          </a:p>
          <a:p>
            <a:endParaRPr lang="ko-KR" altLang="en-US" sz="600"/>
          </a:p>
          <a:p>
            <a:r>
              <a:rPr lang="ko-KR" altLang="en-US" sz="600"/>
              <a:t>        ## Time series plot</a:t>
            </a:r>
          </a:p>
          <a:p>
            <a:r>
              <a:rPr lang="ko-KR" altLang="en-US" sz="600"/>
              <a:t>        for k in range(0, n_cate):</a:t>
            </a:r>
          </a:p>
          <a:p>
            <a:endParaRPr lang="ko-KR" altLang="en-US" sz="600"/>
          </a:p>
          <a:p>
            <a:r>
              <a:rPr lang="ko-KR" altLang="en-US" sz="600"/>
              <a:t>            ax = axs[k] if i &gt; 1 else axs</a:t>
            </a:r>
          </a:p>
          <a:p>
            <a:endParaRPr lang="ko-KR" altLang="en-US" sz="600"/>
          </a:p>
          <a:p>
            <a:r>
              <a:rPr lang="ko-KR" altLang="en-US" sz="600"/>
              <a:t>            trn.iloc[:, k].plot(ax=ax, label='train')</a:t>
            </a:r>
          </a:p>
          <a:p>
            <a:r>
              <a:rPr lang="ko-KR" altLang="en-US" sz="600"/>
              <a:t>            val.iloc[:, k].plot(ax=ax, label='valid')</a:t>
            </a:r>
          </a:p>
          <a:p>
            <a:r>
              <a:rPr lang="ko-KR" altLang="en-US" sz="600"/>
              <a:t>            pred.iloc[:, k].plot(ax=ax, label='pred')</a:t>
            </a:r>
          </a:p>
          <a:p>
            <a:r>
              <a:rPr lang="ko-KR" altLang="en-US" sz="600"/>
              <a:t>            ax.set_title(f"{trn.columns[k]}  RMSSE:{scores[k]:.4f}", size=14)</a:t>
            </a:r>
          </a:p>
          <a:p>
            <a:r>
              <a:rPr lang="ko-KR" altLang="en-US" sz="600"/>
              <a:t>            ax.set(xlabel='', ylabel='sales')</a:t>
            </a:r>
          </a:p>
          <a:p>
            <a:r>
              <a:rPr lang="ko-KR" altLang="en-US" sz="600"/>
              <a:t>            ax.tick_params(labelsize=8)</a:t>
            </a:r>
          </a:p>
          <a:p>
            <a:r>
              <a:rPr lang="ko-KR" altLang="en-US" sz="600"/>
              <a:t>            ax.legend(loc='upper left', prop={'size': 10})</a:t>
            </a:r>
          </a:p>
          <a:p>
            <a:endParaRPr lang="ko-KR" altLang="en-US" sz="600"/>
          </a:p>
          <a:p>
            <a:r>
              <a:rPr lang="ko-KR" altLang="en-US" sz="600"/>
              <a:t>        if i == 1 or i &gt;= 9:</a:t>
            </a:r>
          </a:p>
          <a:p>
            <a:r>
              <a:rPr lang="ko-KR" altLang="en-US" sz="600"/>
              <a:t>            fig.suptitle(f'Level {i}: {evaluator.group_ids[i-1]}', size=24 , </a:t>
            </a:r>
          </a:p>
          <a:p>
            <a:r>
              <a:rPr lang="ko-KR" altLang="en-US" sz="600"/>
              <a:t>                         y=1.1, fontweight='bold')</a:t>
            </a:r>
          </a:p>
          <a:p>
            <a:r>
              <a:rPr lang="ko-KR" altLang="en-US" sz="600"/>
              <a:t>        plt.tight_layout()</a:t>
            </a:r>
          </a:p>
          <a:p>
            <a:r>
              <a:rPr lang="ko-KR" altLang="en-US" sz="600"/>
              <a:t>        plt.show()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C2763D-9AA5-4ADA-BC88-A14CF9A03CB4}"/>
              </a:ext>
            </a:extLst>
          </p:cNvPr>
          <p:cNvSpPr txBox="1"/>
          <p:nvPr/>
        </p:nvSpPr>
        <p:spPr>
          <a:xfrm>
            <a:off x="5604737" y="2494980"/>
            <a:ext cx="540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Code making class for Creating WRMSSE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E99AD4-4E64-4CF6-A2E2-DE9AB59D69C5}"/>
              </a:ext>
            </a:extLst>
          </p:cNvPr>
          <p:cNvSpPr txBox="1"/>
          <p:nvPr/>
        </p:nvSpPr>
        <p:spPr>
          <a:xfrm>
            <a:off x="11770187" y="2494979"/>
            <a:ext cx="506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Code for Visualizing based on WRMSSE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9646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1574192" cy="6766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3839" y="3929591"/>
            <a:ext cx="4715773" cy="14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18387" y="3122990"/>
            <a:ext cx="6793641" cy="6450408"/>
            <a:chOff x="10818387" y="3122990"/>
            <a:chExt cx="6793641" cy="64504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18387" y="3122990"/>
              <a:ext cx="6793641" cy="6450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1659211" cy="6822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00581" y="3963876"/>
            <a:ext cx="6171429" cy="5763731"/>
            <a:chOff x="5600581" y="3963876"/>
            <a:chExt cx="6171429" cy="57637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581" y="3963876"/>
              <a:ext cx="6171429" cy="5763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72010" y="4778313"/>
            <a:ext cx="6171429" cy="4134857"/>
            <a:chOff x="11772010" y="4778313"/>
            <a:chExt cx="6171429" cy="4134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72010" y="4778313"/>
              <a:ext cx="6171429" cy="4134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67829" y="2565459"/>
            <a:ext cx="11701415" cy="3247143"/>
            <a:chOff x="5767829" y="4251992"/>
            <a:chExt cx="11701415" cy="324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7829" y="4251992"/>
              <a:ext cx="11701415" cy="3247143"/>
            </a:xfrm>
            <a:prstGeom prst="rect">
              <a:avLst/>
            </a:prstGeom>
          </p:spPr>
        </p:pic>
      </p:grpSp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8B0D6329-5BA1-4BAC-B56A-382E2FB8E241}"/>
              </a:ext>
            </a:extLst>
          </p:cNvPr>
          <p:cNvGrpSpPr/>
          <p:nvPr/>
        </p:nvGrpSpPr>
        <p:grpSpPr>
          <a:xfrm>
            <a:off x="5737349" y="5874246"/>
            <a:ext cx="5580002" cy="3985716"/>
            <a:chOff x="5479276" y="2522686"/>
            <a:chExt cx="5580002" cy="3985716"/>
          </a:xfrm>
        </p:grpSpPr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14A1DDB7-8D63-4D7C-82C2-AB2AC88B5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9276" y="2522686"/>
              <a:ext cx="5580002" cy="3985716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CF29AEBE-2ED4-4BE2-8ABD-834448EEC8DB}"/>
              </a:ext>
            </a:extLst>
          </p:cNvPr>
          <p:cNvGrpSpPr/>
          <p:nvPr/>
        </p:nvGrpSpPr>
        <p:grpSpPr>
          <a:xfrm>
            <a:off x="11889242" y="5886702"/>
            <a:ext cx="5580002" cy="3985716"/>
            <a:chOff x="12034062" y="2535142"/>
            <a:chExt cx="5580002" cy="3985716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5109687A-370D-41BB-AD0B-78827C136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4062" y="2535142"/>
              <a:ext cx="5580002" cy="3985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923722" cy="625126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99AD66C8-FBAC-42B8-A9BD-562588D37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776" y="4537759"/>
            <a:ext cx="5113579" cy="276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'objective': 'reg:tweedie',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‘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max_bin': 16,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'tree_method': 'gpu_hist’,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'gpu_id': 0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'tweedie_variance_power': 1.1009005809523253,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'learning_rate': 0.1124357654715222,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'max_depth': 11,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'colsample_bytree': 0.41174157144768747,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'colsample_bylevel': 0.2903984415974088,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'gamma': 0.6202372226587107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3EFA9-90F5-4F17-A73A-BA5E9B62C757}"/>
              </a:ext>
            </a:extLst>
          </p:cNvPr>
          <p:cNvSpPr txBox="1"/>
          <p:nvPr/>
        </p:nvSpPr>
        <p:spPr>
          <a:xfrm>
            <a:off x="5427053" y="3932658"/>
            <a:ext cx="308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Best Hyperparameters</a:t>
            </a:r>
            <a:endParaRPr lang="ko-KR" altLang="en-US" sz="2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FCCB5-1B12-4D90-92EF-31A2855240B0}"/>
              </a:ext>
            </a:extLst>
          </p:cNvPr>
          <p:cNvSpPr txBox="1"/>
          <p:nvPr/>
        </p:nvSpPr>
        <p:spPr>
          <a:xfrm>
            <a:off x="10905639" y="3932658"/>
            <a:ext cx="308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 with Best HP</a:t>
            </a:r>
            <a:endParaRPr lang="ko-KR" altLang="en-US" sz="2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5A5A09-A4F7-423B-9514-19F38E49B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66600" y="4537759"/>
            <a:ext cx="6740834" cy="23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642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51327" y="4279697"/>
            <a:ext cx="9879204" cy="4445642"/>
            <a:chOff x="6651327" y="4279697"/>
            <a:chExt cx="9879204" cy="44456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1327" y="4279697"/>
              <a:ext cx="9879204" cy="444564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C788F02-8FB5-4AEB-8B51-2F5E777A7D00}"/>
              </a:ext>
            </a:extLst>
          </p:cNvPr>
          <p:cNvSpPr txBox="1"/>
          <p:nvPr/>
        </p:nvSpPr>
        <p:spPr>
          <a:xfrm>
            <a:off x="5558157" y="3162300"/>
            <a:ext cx="2061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Evaluation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6592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4445645"/>
            <a:ext cx="4784592" cy="3086834"/>
            <a:chOff x="5500457" y="4445645"/>
            <a:chExt cx="4784592" cy="30868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4445645"/>
              <a:ext cx="4784592" cy="30868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5740" y="4445645"/>
            <a:ext cx="7695238" cy="3855001"/>
            <a:chOff x="10465740" y="4445645"/>
            <a:chExt cx="7695238" cy="38550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65740" y="4445645"/>
              <a:ext cx="7686801" cy="2161913"/>
              <a:chOff x="10465740" y="4445645"/>
              <a:chExt cx="7686801" cy="216191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65740" y="4445645"/>
                <a:ext cx="7686801" cy="21619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465740" y="6700647"/>
              <a:ext cx="7686801" cy="1595011"/>
              <a:chOff x="10465740" y="6700647"/>
              <a:chExt cx="7686801" cy="15950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65740" y="6700647"/>
                <a:ext cx="7686801" cy="15950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2761656"/>
            <a:ext cx="6171429" cy="7195815"/>
            <a:chOff x="5378219" y="2761656"/>
            <a:chExt cx="6171429" cy="719581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378219" y="2761656"/>
              <a:ext cx="6171429" cy="1735714"/>
              <a:chOff x="5378219" y="2761656"/>
              <a:chExt cx="6171429" cy="17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78219" y="2761656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78219" y="4671758"/>
              <a:ext cx="6171429" cy="5276571"/>
              <a:chOff x="5378219" y="4671758"/>
              <a:chExt cx="6171429" cy="52765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78219" y="4671758"/>
                <a:ext cx="6171429" cy="527657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707300" y="2761656"/>
            <a:ext cx="6171429" cy="3119570"/>
            <a:chOff x="11707300" y="2761656"/>
            <a:chExt cx="6171429" cy="311957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07300" y="2761656"/>
              <a:ext cx="6171429" cy="1735714"/>
              <a:chOff x="11707300" y="2761656"/>
              <a:chExt cx="6171429" cy="1735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07300" y="2761656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07300" y="4595512"/>
              <a:ext cx="6171429" cy="1280571"/>
              <a:chOff x="11707300" y="4595512"/>
              <a:chExt cx="6171429" cy="12805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07300" y="4595512"/>
                <a:ext cx="6171429" cy="1280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222640"/>
            <a:ext cx="6171429" cy="5773082"/>
            <a:chOff x="5500457" y="3222640"/>
            <a:chExt cx="6171429" cy="57730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00457" y="3222640"/>
              <a:ext cx="6171429" cy="1735714"/>
              <a:chOff x="5500457" y="3222640"/>
              <a:chExt cx="6171429" cy="17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00457" y="3222640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500457" y="5043341"/>
              <a:ext cx="6171429" cy="3949714"/>
              <a:chOff x="5500457" y="5043341"/>
              <a:chExt cx="6171429" cy="3949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00457" y="5043341"/>
                <a:ext cx="6171429" cy="394971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840249" y="3222640"/>
            <a:ext cx="6171429" cy="5713468"/>
            <a:chOff x="11840249" y="3222640"/>
            <a:chExt cx="6171429" cy="57134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840249" y="3222640"/>
              <a:ext cx="6171429" cy="1735714"/>
              <a:chOff x="11840249" y="3222640"/>
              <a:chExt cx="6171429" cy="1735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40249" y="3222640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840249" y="4983727"/>
              <a:ext cx="6171429" cy="3949714"/>
              <a:chOff x="11840249" y="4983727"/>
              <a:chExt cx="6171429" cy="3949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40249" y="4983727"/>
                <a:ext cx="6171429" cy="3949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44763" y="3467583"/>
            <a:ext cx="6171429" cy="4590000"/>
            <a:chOff x="5344763" y="3467583"/>
            <a:chExt cx="6171429" cy="459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4763" y="3467583"/>
              <a:ext cx="6171429" cy="459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32213" y="4229872"/>
            <a:ext cx="6171429" cy="3949714"/>
            <a:chOff x="11732213" y="4229872"/>
            <a:chExt cx="6171429" cy="3949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2213" y="4229872"/>
              <a:ext cx="6171429" cy="394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5545" y="3818214"/>
            <a:ext cx="6171429" cy="4590000"/>
            <a:chOff x="5475545" y="3818214"/>
            <a:chExt cx="6171429" cy="459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5545" y="3818214"/>
              <a:ext cx="6171429" cy="459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19757" y="4595518"/>
            <a:ext cx="6171429" cy="3949714"/>
            <a:chOff x="11719757" y="4595518"/>
            <a:chExt cx="6171429" cy="3949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19757" y="4595518"/>
              <a:ext cx="6171429" cy="394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168708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4" y="5659638"/>
            <a:ext cx="3250980" cy="7916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944354"/>
            <a:ext cx="2571021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17144"/>
            <a:ext cx="2176821" cy="617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52602" y="3429971"/>
            <a:ext cx="12189425" cy="5652846"/>
            <a:chOff x="5552602" y="3429971"/>
            <a:chExt cx="12189425" cy="56528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52602" y="3429971"/>
              <a:ext cx="12189425" cy="565284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1C7BF6-2342-4151-99D9-7A64E5A0FD34}"/>
              </a:ext>
            </a:extLst>
          </p:cNvPr>
          <p:cNvSpPr txBox="1"/>
          <p:nvPr/>
        </p:nvSpPr>
        <p:spPr>
          <a:xfrm>
            <a:off x="5559554" y="2871508"/>
            <a:ext cx="7994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From M5 leaderboard, we can see that </a:t>
            </a:r>
            <a:r>
              <a:rPr lang="ko-KR" altLang="en-US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LightGBM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is good choice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31957" y="3783170"/>
            <a:ext cx="6171429" cy="4412571"/>
            <a:chOff x="5431957" y="3783170"/>
            <a:chExt cx="6171429" cy="4412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1957" y="3783170"/>
              <a:ext cx="6171429" cy="441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4194" y="3783170"/>
            <a:ext cx="6171429" cy="4412571"/>
            <a:chOff x="11794194" y="3783170"/>
            <a:chExt cx="6171429" cy="4412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4194" y="3783170"/>
              <a:ext cx="6171429" cy="4412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828813"/>
            <a:ext cx="6171429" cy="4412571"/>
            <a:chOff x="5500457" y="3828813"/>
            <a:chExt cx="6171429" cy="4412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828813"/>
              <a:ext cx="6171429" cy="441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6950" y="3816357"/>
            <a:ext cx="6171429" cy="4381714"/>
            <a:chOff x="11806950" y="3816357"/>
            <a:chExt cx="6171429" cy="4381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6950" y="3816357"/>
              <a:ext cx="6171429" cy="438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31" name="Object 18">
            <a:extLst>
              <a:ext uri="{FF2B5EF4-FFF2-40B4-BE49-F238E27FC236}">
                <a16:creationId xmlns:a16="http://schemas.microsoft.com/office/drawing/2014/main" id="{D9A5963A-16B0-4CF8-9A00-8F65EFF3BD7C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2596044"/>
            <a:ext cx="1228432" cy="625126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5AB331D-98E1-4FD0-9A7D-C147AECB9B9D}"/>
              </a:ext>
            </a:extLst>
          </p:cNvPr>
          <p:cNvSpPr/>
          <p:nvPr/>
        </p:nvSpPr>
        <p:spPr>
          <a:xfrm>
            <a:off x="5570458" y="5930268"/>
            <a:ext cx="12315198" cy="3884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DA8BA66-7C8C-4C26-856D-AB20C277415A}"/>
              </a:ext>
            </a:extLst>
          </p:cNvPr>
          <p:cNvSpPr/>
          <p:nvPr/>
        </p:nvSpPr>
        <p:spPr>
          <a:xfrm>
            <a:off x="5675717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FCCDDF8-D119-48A4-8973-08533362D65F}"/>
              </a:ext>
            </a:extLst>
          </p:cNvPr>
          <p:cNvSpPr/>
          <p:nvPr/>
        </p:nvSpPr>
        <p:spPr>
          <a:xfrm>
            <a:off x="5675717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9B6882B-61F1-4DF9-8796-E2B27FCEE358}"/>
              </a:ext>
            </a:extLst>
          </p:cNvPr>
          <p:cNvSpPr/>
          <p:nvPr/>
        </p:nvSpPr>
        <p:spPr>
          <a:xfrm>
            <a:off x="5675717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4394024-020E-4CC9-A7A5-5B95BA04FB2D}"/>
              </a:ext>
            </a:extLst>
          </p:cNvPr>
          <p:cNvSpPr/>
          <p:nvPr/>
        </p:nvSpPr>
        <p:spPr>
          <a:xfrm>
            <a:off x="5675717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EA58A4B-ED0D-4BC8-91B0-A003A440F6B4}"/>
              </a:ext>
            </a:extLst>
          </p:cNvPr>
          <p:cNvSpPr/>
          <p:nvPr/>
        </p:nvSpPr>
        <p:spPr>
          <a:xfrm>
            <a:off x="5675717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1A451C-671B-43E8-98D5-FF032D75833B}"/>
              </a:ext>
            </a:extLst>
          </p:cNvPr>
          <p:cNvSpPr/>
          <p:nvPr/>
        </p:nvSpPr>
        <p:spPr>
          <a:xfrm>
            <a:off x="5675717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67B8938-CE40-442D-AA48-EA1AA12BAF60}"/>
              </a:ext>
            </a:extLst>
          </p:cNvPr>
          <p:cNvSpPr/>
          <p:nvPr/>
        </p:nvSpPr>
        <p:spPr>
          <a:xfrm>
            <a:off x="5675717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A614C74-385F-47CF-AE6A-6B09F1AFAFE7}"/>
              </a:ext>
            </a:extLst>
          </p:cNvPr>
          <p:cNvSpPr/>
          <p:nvPr/>
        </p:nvSpPr>
        <p:spPr>
          <a:xfrm>
            <a:off x="7016696" y="7024470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화살표: 오른쪽 142">
            <a:extLst>
              <a:ext uri="{FF2B5EF4-FFF2-40B4-BE49-F238E27FC236}">
                <a16:creationId xmlns:a16="http://schemas.microsoft.com/office/drawing/2014/main" id="{05AD9F60-9A7B-4AF7-B615-8966158124E8}"/>
              </a:ext>
            </a:extLst>
          </p:cNvPr>
          <p:cNvSpPr/>
          <p:nvPr/>
        </p:nvSpPr>
        <p:spPr>
          <a:xfrm>
            <a:off x="6629400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04C4F5B7-18AA-4C53-B71C-10A8CFC766F8}"/>
              </a:ext>
            </a:extLst>
          </p:cNvPr>
          <p:cNvSpPr/>
          <p:nvPr/>
        </p:nvSpPr>
        <p:spPr>
          <a:xfrm>
            <a:off x="8114776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AFFFC2A-0356-4848-BC00-695BE3520D4F}"/>
              </a:ext>
            </a:extLst>
          </p:cNvPr>
          <p:cNvSpPr/>
          <p:nvPr/>
        </p:nvSpPr>
        <p:spPr>
          <a:xfrm>
            <a:off x="8572561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AAB4EC2-1791-4BDA-A372-71C705BFCADC}"/>
              </a:ext>
            </a:extLst>
          </p:cNvPr>
          <p:cNvSpPr/>
          <p:nvPr/>
        </p:nvSpPr>
        <p:spPr>
          <a:xfrm>
            <a:off x="8572561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887C3E1-E5A8-4BC7-BCFE-39948470A720}"/>
              </a:ext>
            </a:extLst>
          </p:cNvPr>
          <p:cNvSpPr/>
          <p:nvPr/>
        </p:nvSpPr>
        <p:spPr>
          <a:xfrm>
            <a:off x="8572561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192D34-5A95-4857-A431-83F6617E428D}"/>
              </a:ext>
            </a:extLst>
          </p:cNvPr>
          <p:cNvSpPr/>
          <p:nvPr/>
        </p:nvSpPr>
        <p:spPr>
          <a:xfrm>
            <a:off x="8572561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E170B5D-C527-42AD-AEF8-ADF061E196E5}"/>
              </a:ext>
            </a:extLst>
          </p:cNvPr>
          <p:cNvSpPr/>
          <p:nvPr/>
        </p:nvSpPr>
        <p:spPr>
          <a:xfrm>
            <a:off x="8572561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55B1971-636C-423E-9C4F-1DF434915197}"/>
              </a:ext>
            </a:extLst>
          </p:cNvPr>
          <p:cNvSpPr/>
          <p:nvPr/>
        </p:nvSpPr>
        <p:spPr>
          <a:xfrm>
            <a:off x="8572561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A4E6D0E-F5E5-41D7-9E13-A33080C3B42D}"/>
              </a:ext>
            </a:extLst>
          </p:cNvPr>
          <p:cNvSpPr/>
          <p:nvPr/>
        </p:nvSpPr>
        <p:spPr>
          <a:xfrm>
            <a:off x="8572561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9FCC3A2-408C-42AE-A70E-B6DC79EB7CA6}"/>
              </a:ext>
            </a:extLst>
          </p:cNvPr>
          <p:cNvSpPr/>
          <p:nvPr/>
        </p:nvSpPr>
        <p:spPr>
          <a:xfrm>
            <a:off x="8572561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3" name="화살표: 오른쪽 152">
            <a:extLst>
              <a:ext uri="{FF2B5EF4-FFF2-40B4-BE49-F238E27FC236}">
                <a16:creationId xmlns:a16="http://schemas.microsoft.com/office/drawing/2014/main" id="{5A98614C-CB53-4894-A0F7-AD6C7FD33461}"/>
              </a:ext>
            </a:extLst>
          </p:cNvPr>
          <p:cNvSpPr/>
          <p:nvPr/>
        </p:nvSpPr>
        <p:spPr>
          <a:xfrm>
            <a:off x="9581493" y="7551898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3C7CF6B-9E85-44FD-94E5-54AA36BFB857}"/>
              </a:ext>
            </a:extLst>
          </p:cNvPr>
          <p:cNvSpPr/>
          <p:nvPr/>
        </p:nvSpPr>
        <p:spPr>
          <a:xfrm>
            <a:off x="10058400" y="73643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321A71D-4C23-4478-8DF4-11A2401402CA}"/>
              </a:ext>
            </a:extLst>
          </p:cNvPr>
          <p:cNvSpPr/>
          <p:nvPr/>
        </p:nvSpPr>
        <p:spPr>
          <a:xfrm>
            <a:off x="11834570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C4CFC6E-7EA0-4E08-945D-ED560BE4AA48}"/>
              </a:ext>
            </a:extLst>
          </p:cNvPr>
          <p:cNvSpPr/>
          <p:nvPr/>
        </p:nvSpPr>
        <p:spPr>
          <a:xfrm>
            <a:off x="11834570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F931E80-C070-4D6A-AEA4-BAC890DA3270}"/>
              </a:ext>
            </a:extLst>
          </p:cNvPr>
          <p:cNvSpPr/>
          <p:nvPr/>
        </p:nvSpPr>
        <p:spPr>
          <a:xfrm>
            <a:off x="11834570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017D6EF-1FF1-443B-8AA2-E743F6B12EE7}"/>
              </a:ext>
            </a:extLst>
          </p:cNvPr>
          <p:cNvSpPr/>
          <p:nvPr/>
        </p:nvSpPr>
        <p:spPr>
          <a:xfrm>
            <a:off x="11834570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18B5787-E149-4D4A-985A-14794832EC1E}"/>
              </a:ext>
            </a:extLst>
          </p:cNvPr>
          <p:cNvSpPr/>
          <p:nvPr/>
        </p:nvSpPr>
        <p:spPr>
          <a:xfrm>
            <a:off x="11834570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2257EED-F08C-45DB-9E55-9C9D52B849F5}"/>
              </a:ext>
            </a:extLst>
          </p:cNvPr>
          <p:cNvSpPr/>
          <p:nvPr/>
        </p:nvSpPr>
        <p:spPr>
          <a:xfrm>
            <a:off x="11834570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D8A9FC-04DA-4317-B8B6-6FBFF872AB27}"/>
              </a:ext>
            </a:extLst>
          </p:cNvPr>
          <p:cNvSpPr/>
          <p:nvPr/>
        </p:nvSpPr>
        <p:spPr>
          <a:xfrm>
            <a:off x="11834570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EFDAACC-7D11-433B-B280-350FBA1CB3FE}"/>
              </a:ext>
            </a:extLst>
          </p:cNvPr>
          <p:cNvSpPr/>
          <p:nvPr/>
        </p:nvSpPr>
        <p:spPr>
          <a:xfrm>
            <a:off x="11834570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87DB145-9C1B-4A53-BC47-4A455B1BBF72}"/>
              </a:ext>
            </a:extLst>
          </p:cNvPr>
          <p:cNvSpPr/>
          <p:nvPr/>
        </p:nvSpPr>
        <p:spPr>
          <a:xfrm>
            <a:off x="11834570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4" name="화살표: 오른쪽 163">
            <a:extLst>
              <a:ext uri="{FF2B5EF4-FFF2-40B4-BE49-F238E27FC236}">
                <a16:creationId xmlns:a16="http://schemas.microsoft.com/office/drawing/2014/main" id="{55591291-3437-4F99-AFE9-E98226E49185}"/>
              </a:ext>
            </a:extLst>
          </p:cNvPr>
          <p:cNvSpPr/>
          <p:nvPr/>
        </p:nvSpPr>
        <p:spPr>
          <a:xfrm>
            <a:off x="11279824" y="75548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화살표: 오른쪽 164">
            <a:extLst>
              <a:ext uri="{FF2B5EF4-FFF2-40B4-BE49-F238E27FC236}">
                <a16:creationId xmlns:a16="http://schemas.microsoft.com/office/drawing/2014/main" id="{19DBFFF1-D21A-463F-9778-EDB23CAC5432}"/>
              </a:ext>
            </a:extLst>
          </p:cNvPr>
          <p:cNvSpPr/>
          <p:nvPr/>
        </p:nvSpPr>
        <p:spPr>
          <a:xfrm>
            <a:off x="12940463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화살표: 오른쪽 165">
            <a:extLst>
              <a:ext uri="{FF2B5EF4-FFF2-40B4-BE49-F238E27FC236}">
                <a16:creationId xmlns:a16="http://schemas.microsoft.com/office/drawing/2014/main" id="{A6D2A858-3C29-4066-BACB-04288DB540EC}"/>
              </a:ext>
            </a:extLst>
          </p:cNvPr>
          <p:cNvSpPr/>
          <p:nvPr/>
        </p:nvSpPr>
        <p:spPr>
          <a:xfrm>
            <a:off x="13304888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F16C2D1-E434-41D5-B438-CB4F67DD7C21}"/>
              </a:ext>
            </a:extLst>
          </p:cNvPr>
          <p:cNvSpPr/>
          <p:nvPr/>
        </p:nvSpPr>
        <p:spPr>
          <a:xfrm>
            <a:off x="13819121" y="76310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8DB4C95-D3C2-48CE-88DE-C2A8CE7BB67E}"/>
              </a:ext>
            </a:extLst>
          </p:cNvPr>
          <p:cNvSpPr/>
          <p:nvPr/>
        </p:nvSpPr>
        <p:spPr>
          <a:xfrm>
            <a:off x="15573559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6962F36-0289-49BD-89A2-3AD5131CEB23}"/>
              </a:ext>
            </a:extLst>
          </p:cNvPr>
          <p:cNvSpPr/>
          <p:nvPr/>
        </p:nvSpPr>
        <p:spPr>
          <a:xfrm>
            <a:off x="15573559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E43E882-F2E4-41A3-AADC-9C7FC845DAD1}"/>
              </a:ext>
            </a:extLst>
          </p:cNvPr>
          <p:cNvSpPr/>
          <p:nvPr/>
        </p:nvSpPr>
        <p:spPr>
          <a:xfrm>
            <a:off x="15573559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058DD6F-759A-4E6E-9C5D-3739C3B2E9D2}"/>
              </a:ext>
            </a:extLst>
          </p:cNvPr>
          <p:cNvSpPr/>
          <p:nvPr/>
        </p:nvSpPr>
        <p:spPr>
          <a:xfrm>
            <a:off x="15573559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E13445-234C-4AB1-B53D-4F2C763F504B}"/>
              </a:ext>
            </a:extLst>
          </p:cNvPr>
          <p:cNvSpPr/>
          <p:nvPr/>
        </p:nvSpPr>
        <p:spPr>
          <a:xfrm>
            <a:off x="15573559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BCAC78-7AFB-4860-90AE-0F112B3794CE}"/>
              </a:ext>
            </a:extLst>
          </p:cNvPr>
          <p:cNvSpPr/>
          <p:nvPr/>
        </p:nvSpPr>
        <p:spPr>
          <a:xfrm>
            <a:off x="15573559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DE504D1-09C4-42E7-8E1D-DB9BBC368A84}"/>
              </a:ext>
            </a:extLst>
          </p:cNvPr>
          <p:cNvSpPr/>
          <p:nvPr/>
        </p:nvSpPr>
        <p:spPr>
          <a:xfrm>
            <a:off x="15573559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D349759-B2EC-4C45-BCF6-3337AADE9DE8}"/>
              </a:ext>
            </a:extLst>
          </p:cNvPr>
          <p:cNvSpPr/>
          <p:nvPr/>
        </p:nvSpPr>
        <p:spPr>
          <a:xfrm>
            <a:off x="15573559" y="89569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CA5088C3-F88F-48AA-9FDE-D700972CC2F5}"/>
              </a:ext>
            </a:extLst>
          </p:cNvPr>
          <p:cNvSpPr/>
          <p:nvPr/>
        </p:nvSpPr>
        <p:spPr>
          <a:xfrm>
            <a:off x="14987235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3374341-9B87-45A5-81D4-B265CC0A5B18}"/>
              </a:ext>
            </a:extLst>
          </p:cNvPr>
          <p:cNvSpPr/>
          <p:nvPr/>
        </p:nvSpPr>
        <p:spPr>
          <a:xfrm>
            <a:off x="15573559" y="92617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d_1969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7AE69EF-AB8C-4FC3-BE30-C22B2BBE2D71}"/>
              </a:ext>
            </a:extLst>
          </p:cNvPr>
          <p:cNvSpPr/>
          <p:nvPr/>
        </p:nvSpPr>
        <p:spPr>
          <a:xfrm>
            <a:off x="15573559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1543CEF-AA9A-469D-AFE8-C6D4016F86E7}"/>
              </a:ext>
            </a:extLst>
          </p:cNvPr>
          <p:cNvSpPr/>
          <p:nvPr/>
        </p:nvSpPr>
        <p:spPr>
          <a:xfrm>
            <a:off x="15573559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5035061-98E0-4986-A6E1-9639FF2FBCE1}"/>
              </a:ext>
            </a:extLst>
          </p:cNvPr>
          <p:cNvSpPr/>
          <p:nvPr/>
        </p:nvSpPr>
        <p:spPr>
          <a:xfrm>
            <a:off x="16764000" y="8652164"/>
            <a:ext cx="914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Private Score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37CEDF81-D846-4D87-9D8C-8EEA70FCD1A6}"/>
              </a:ext>
            </a:extLst>
          </p:cNvPr>
          <p:cNvCxnSpPr/>
          <p:nvPr/>
        </p:nvCxnSpPr>
        <p:spPr>
          <a:xfrm>
            <a:off x="16611600" y="8347364"/>
            <a:ext cx="0" cy="12192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FBA34E23-729F-4DE4-AA89-4222DCCABDB5}"/>
              </a:ext>
            </a:extLst>
          </p:cNvPr>
          <p:cNvCxnSpPr>
            <a:cxnSpLocks/>
          </p:cNvCxnSpPr>
          <p:nvPr/>
        </p:nvCxnSpPr>
        <p:spPr>
          <a:xfrm flipH="1">
            <a:off x="16536352" y="82711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9C8B99C-BE7D-4995-9EB9-14B1CFA23F9C}"/>
              </a:ext>
            </a:extLst>
          </p:cNvPr>
          <p:cNvCxnSpPr>
            <a:cxnSpLocks/>
          </p:cNvCxnSpPr>
          <p:nvPr/>
        </p:nvCxnSpPr>
        <p:spPr>
          <a:xfrm flipH="1">
            <a:off x="16536352" y="94903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624F1E96-BF65-41E1-BF67-7D705A02DEE1}"/>
              </a:ext>
            </a:extLst>
          </p:cNvPr>
          <p:cNvSpPr txBox="1"/>
          <p:nvPr/>
        </p:nvSpPr>
        <p:spPr>
          <a:xfrm>
            <a:off x="5644725" y="9325854"/>
            <a:ext cx="5155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Recursive Prediction Model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8CEE92-8D5F-48CD-A14A-59FE9F7998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0457" y="3297259"/>
            <a:ext cx="8391866" cy="252564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8" y="2912553"/>
            <a:ext cx="4184338" cy="5370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7"/>
            <a:ext cx="2906885" cy="780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22972"/>
            <a:ext cx="1216136" cy="548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968554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701230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0"/>
            <a:ext cx="1894590" cy="86973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BBBDB97-FDCD-481F-A5A4-3EC1E74456D9}"/>
              </a:ext>
            </a:extLst>
          </p:cNvPr>
          <p:cNvGrpSpPr/>
          <p:nvPr/>
        </p:nvGrpSpPr>
        <p:grpSpPr>
          <a:xfrm>
            <a:off x="9829800" y="3074232"/>
            <a:ext cx="4955931" cy="6573114"/>
            <a:chOff x="6040754" y="3131395"/>
            <a:chExt cx="4955931" cy="657311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E166300-FD6A-49F5-8E3B-1B1472B61CCF}"/>
                </a:ext>
              </a:extLst>
            </p:cNvPr>
            <p:cNvSpPr/>
            <p:nvPr/>
          </p:nvSpPr>
          <p:spPr>
            <a:xfrm>
              <a:off x="6040754" y="3711923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Simple Moving Average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0FE8B04-7164-439D-8638-1BFECA230A51}"/>
                </a:ext>
              </a:extLst>
            </p:cNvPr>
            <p:cNvSpPr/>
            <p:nvPr/>
          </p:nvSpPr>
          <p:spPr>
            <a:xfrm>
              <a:off x="6040754" y="4252097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Simple Exponential Smoothing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0FBAAB4-67BC-4070-847B-BB210B1117EE}"/>
                </a:ext>
              </a:extLst>
            </p:cNvPr>
            <p:cNvSpPr/>
            <p:nvPr/>
          </p:nvSpPr>
          <p:spPr>
            <a:xfrm>
              <a:off x="6040754" y="4792271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Double Exponential Smoothing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CFB7D6-D772-46C7-A931-392E1F69EA76}"/>
                </a:ext>
              </a:extLst>
            </p:cNvPr>
            <p:cNvSpPr/>
            <p:nvPr/>
          </p:nvSpPr>
          <p:spPr>
            <a:xfrm>
              <a:off x="6040754" y="5332445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Prophet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34EB100-BA57-47EC-B47F-E523441D4E16}"/>
                </a:ext>
              </a:extLst>
            </p:cNvPr>
            <p:cNvSpPr/>
            <p:nvPr/>
          </p:nvSpPr>
          <p:spPr>
            <a:xfrm>
              <a:off x="6040754" y="5872619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ARIMA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C01F62-30E3-4741-A733-3F81FC90009C}"/>
                </a:ext>
              </a:extLst>
            </p:cNvPr>
            <p:cNvSpPr/>
            <p:nvPr/>
          </p:nvSpPr>
          <p:spPr>
            <a:xfrm>
              <a:off x="6040754" y="6975791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LightGBM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74CD6C2-9CC7-4975-8206-C60395CD1DD0}"/>
                </a:ext>
              </a:extLst>
            </p:cNvPr>
            <p:cNvSpPr/>
            <p:nvPr/>
          </p:nvSpPr>
          <p:spPr>
            <a:xfrm>
              <a:off x="6040754" y="7515965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XGBoost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393269A-CFC5-431C-8C36-325A7021F451}"/>
                </a:ext>
              </a:extLst>
            </p:cNvPr>
            <p:cNvSpPr/>
            <p:nvPr/>
          </p:nvSpPr>
          <p:spPr>
            <a:xfrm>
              <a:off x="6040754" y="8060876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RNN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E772FD9-10D6-44AF-B1BC-2E333972FB85}"/>
                </a:ext>
              </a:extLst>
            </p:cNvPr>
            <p:cNvSpPr/>
            <p:nvPr/>
          </p:nvSpPr>
          <p:spPr>
            <a:xfrm>
              <a:off x="6040754" y="8605787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LSTM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CF6C3A2-FF03-47E7-BC81-107EE2C4A98B}"/>
                </a:ext>
              </a:extLst>
            </p:cNvPr>
            <p:cNvSpPr/>
            <p:nvPr/>
          </p:nvSpPr>
          <p:spPr>
            <a:xfrm>
              <a:off x="6040754" y="9150698"/>
              <a:ext cx="3598656" cy="5538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Ensemble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8FF5A9D-7B6D-4CCA-8B47-860F13F29584}"/>
                </a:ext>
              </a:extLst>
            </p:cNvPr>
            <p:cNvSpPr/>
            <p:nvPr/>
          </p:nvSpPr>
          <p:spPr>
            <a:xfrm>
              <a:off x="6040754" y="6421980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AutoLGB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CC27DF7-B5BF-4BB2-A23C-F098E9ADF7B9}"/>
                </a:ext>
              </a:extLst>
            </p:cNvPr>
            <p:cNvSpPr/>
            <p:nvPr/>
          </p:nvSpPr>
          <p:spPr>
            <a:xfrm>
              <a:off x="9646338" y="3711923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1.09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5B6396A-5856-488D-A503-8D4B5AE47D37}"/>
                </a:ext>
              </a:extLst>
            </p:cNvPr>
            <p:cNvSpPr/>
            <p:nvPr/>
          </p:nvSpPr>
          <p:spPr>
            <a:xfrm>
              <a:off x="9646338" y="4252097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1.20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A6227BE-93F1-40BE-ACAE-106EA3B7ACDB}"/>
                </a:ext>
              </a:extLst>
            </p:cNvPr>
            <p:cNvSpPr/>
            <p:nvPr/>
          </p:nvSpPr>
          <p:spPr>
            <a:xfrm>
              <a:off x="9646338" y="4792271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1.11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14EABDF-DB1A-480A-AFF7-8CD9856C9BBB}"/>
                </a:ext>
              </a:extLst>
            </p:cNvPr>
            <p:cNvSpPr/>
            <p:nvPr/>
          </p:nvSpPr>
          <p:spPr>
            <a:xfrm>
              <a:off x="9646338" y="5332445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1.89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85A0457-27DA-449C-AD4B-76788B6ECA85}"/>
                </a:ext>
              </a:extLst>
            </p:cNvPr>
            <p:cNvSpPr/>
            <p:nvPr/>
          </p:nvSpPr>
          <p:spPr>
            <a:xfrm>
              <a:off x="9646338" y="5872619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1.54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B2422AF-45D5-48A6-B00B-1F25AC91E46C}"/>
                </a:ext>
              </a:extLst>
            </p:cNvPr>
            <p:cNvSpPr/>
            <p:nvPr/>
          </p:nvSpPr>
          <p:spPr>
            <a:xfrm>
              <a:off x="9646338" y="6975791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0.579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81D8963C-4CDD-4E76-8309-CA935FD93F7D}"/>
                </a:ext>
              </a:extLst>
            </p:cNvPr>
            <p:cNvSpPr/>
            <p:nvPr/>
          </p:nvSpPr>
          <p:spPr>
            <a:xfrm>
              <a:off x="9646338" y="7515965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0.634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561AD07-6F54-4CC3-9002-142161BCF4DE}"/>
                </a:ext>
              </a:extLst>
            </p:cNvPr>
            <p:cNvSpPr/>
            <p:nvPr/>
          </p:nvSpPr>
          <p:spPr>
            <a:xfrm>
              <a:off x="9646338" y="8060876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0.823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F8F042D-A632-40EE-866F-D58F061A493A}"/>
                </a:ext>
              </a:extLst>
            </p:cNvPr>
            <p:cNvSpPr/>
            <p:nvPr/>
          </p:nvSpPr>
          <p:spPr>
            <a:xfrm>
              <a:off x="9646338" y="8605787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0.762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F9EE58-5132-4D86-9CE1-822FA9B39863}"/>
                </a:ext>
              </a:extLst>
            </p:cNvPr>
            <p:cNvSpPr/>
            <p:nvPr/>
          </p:nvSpPr>
          <p:spPr>
            <a:xfrm>
              <a:off x="9646338" y="9150698"/>
              <a:ext cx="1350347" cy="5538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0.531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A14DB2D-1D3B-4DFE-92EE-D17EE3A9747F}"/>
                </a:ext>
              </a:extLst>
            </p:cNvPr>
            <p:cNvSpPr/>
            <p:nvPr/>
          </p:nvSpPr>
          <p:spPr>
            <a:xfrm>
              <a:off x="9646338" y="6421980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0.662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36C23C6-B028-4D96-B882-C6DCAB54352F}"/>
                </a:ext>
              </a:extLst>
            </p:cNvPr>
            <p:cNvSpPr/>
            <p:nvPr/>
          </p:nvSpPr>
          <p:spPr>
            <a:xfrm>
              <a:off x="6040754" y="3131395"/>
              <a:ext cx="3598656" cy="5538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Model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D423DFC-659B-467B-B6A6-D270420F7A9A}"/>
                </a:ext>
              </a:extLst>
            </p:cNvPr>
            <p:cNvSpPr/>
            <p:nvPr/>
          </p:nvSpPr>
          <p:spPr>
            <a:xfrm>
              <a:off x="9646338" y="3131395"/>
              <a:ext cx="1350347" cy="5538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Public LB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5ADD6A-FE5F-45A4-93B1-572032C29CF3}"/>
              </a:ext>
            </a:extLst>
          </p:cNvPr>
          <p:cNvSpPr/>
          <p:nvPr/>
        </p:nvSpPr>
        <p:spPr>
          <a:xfrm>
            <a:off x="9754072" y="3543300"/>
            <a:ext cx="5107388" cy="6484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D3A3ED-DCF5-4E12-A62E-686EAFADD474}"/>
              </a:ext>
            </a:extLst>
          </p:cNvPr>
          <p:cNvSpPr/>
          <p:nvPr/>
        </p:nvSpPr>
        <p:spPr>
          <a:xfrm>
            <a:off x="9754072" y="4686300"/>
            <a:ext cx="5107388" cy="6484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EC925E-B511-4B9A-B37F-DA942807DD3B}"/>
              </a:ext>
            </a:extLst>
          </p:cNvPr>
          <p:cNvSpPr/>
          <p:nvPr/>
        </p:nvSpPr>
        <p:spPr>
          <a:xfrm>
            <a:off x="9754072" y="6862394"/>
            <a:ext cx="5107388" cy="1141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C3A71-EF9E-4EB6-9586-FDB3DE987B25}"/>
              </a:ext>
            </a:extLst>
          </p:cNvPr>
          <p:cNvSpPr txBox="1"/>
          <p:nvPr/>
        </p:nvSpPr>
        <p:spPr>
          <a:xfrm>
            <a:off x="7400478" y="4775529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TS Model</a:t>
            </a:r>
            <a:endParaRPr lang="ko-KR" altLang="en-US" b="1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1A3B742-2606-482F-9FF5-61D800C11E7D}"/>
              </a:ext>
            </a:extLst>
          </p:cNvPr>
          <p:cNvSpPr txBox="1"/>
          <p:nvPr/>
        </p:nvSpPr>
        <p:spPr>
          <a:xfrm>
            <a:off x="7383102" y="6956563"/>
            <a:ext cx="111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DT Model</a:t>
            </a:r>
            <a:endParaRPr lang="ko-KR" altLang="en-US" b="1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3F7648-2401-4D5B-B7E8-0C38D00DEF0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940273" y="3771900"/>
            <a:ext cx="1" cy="10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1D3536A-3B3E-4F66-BB7D-590ED1822526}"/>
              </a:ext>
            </a:extLst>
          </p:cNvPr>
          <p:cNvCxnSpPr>
            <a:cxnSpLocks/>
          </p:cNvCxnSpPr>
          <p:nvPr/>
        </p:nvCxnSpPr>
        <p:spPr>
          <a:xfrm flipH="1">
            <a:off x="7940274" y="3768399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45E444FD-FF4E-44D0-B5BA-0F4F00D131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940274" y="5144861"/>
            <a:ext cx="1" cy="98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5422D292-E528-4F5D-9C80-41EB81B36EC1}"/>
              </a:ext>
            </a:extLst>
          </p:cNvPr>
          <p:cNvCxnSpPr>
            <a:cxnSpLocks/>
          </p:cNvCxnSpPr>
          <p:nvPr/>
        </p:nvCxnSpPr>
        <p:spPr>
          <a:xfrm flipH="1">
            <a:off x="7940274" y="6134100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715732FF-6D52-4FDF-8801-0362697502DC}"/>
              </a:ext>
            </a:extLst>
          </p:cNvPr>
          <p:cNvCxnSpPr>
            <a:cxnSpLocks/>
            <a:endCxn id="222" idx="0"/>
          </p:cNvCxnSpPr>
          <p:nvPr/>
        </p:nvCxnSpPr>
        <p:spPr>
          <a:xfrm flipH="1">
            <a:off x="7940274" y="6507674"/>
            <a:ext cx="2" cy="448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6EF59EC9-1CEC-4AF2-B298-DF593DC62ADD}"/>
              </a:ext>
            </a:extLst>
          </p:cNvPr>
          <p:cNvCxnSpPr>
            <a:cxnSpLocks/>
          </p:cNvCxnSpPr>
          <p:nvPr/>
        </p:nvCxnSpPr>
        <p:spPr>
          <a:xfrm flipH="1">
            <a:off x="7940274" y="6503432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0E8E45A0-B4E0-4283-82E1-2BF353AFB93C}"/>
              </a:ext>
            </a:extLst>
          </p:cNvPr>
          <p:cNvCxnSpPr>
            <a:cxnSpLocks/>
            <a:endCxn id="222" idx="2"/>
          </p:cNvCxnSpPr>
          <p:nvPr/>
        </p:nvCxnSpPr>
        <p:spPr>
          <a:xfrm flipV="1">
            <a:off x="7940274" y="7325895"/>
            <a:ext cx="0" cy="465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D6991A8E-C438-49E2-BEE3-0359060AD99A}"/>
              </a:ext>
            </a:extLst>
          </p:cNvPr>
          <p:cNvCxnSpPr>
            <a:cxnSpLocks/>
          </p:cNvCxnSpPr>
          <p:nvPr/>
        </p:nvCxnSpPr>
        <p:spPr>
          <a:xfrm flipH="1">
            <a:off x="7940274" y="7810500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D70799C8-9FA2-40CC-9602-2F4220001084}"/>
              </a:ext>
            </a:extLst>
          </p:cNvPr>
          <p:cNvSpPr txBox="1"/>
          <p:nvPr/>
        </p:nvSpPr>
        <p:spPr>
          <a:xfrm>
            <a:off x="7359023" y="8395261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NN Model</a:t>
            </a:r>
            <a:endParaRPr lang="ko-KR" altLang="en-US" b="1"/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E3007BC9-8D47-4C30-9496-B98323B60B42}"/>
              </a:ext>
            </a:extLst>
          </p:cNvPr>
          <p:cNvCxnSpPr>
            <a:cxnSpLocks/>
            <a:endCxn id="232" idx="0"/>
          </p:cNvCxnSpPr>
          <p:nvPr/>
        </p:nvCxnSpPr>
        <p:spPr>
          <a:xfrm>
            <a:off x="7940272" y="8220966"/>
            <a:ext cx="0" cy="174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EB57E4E5-4E17-4A24-8B24-862D5EFB9BB0}"/>
              </a:ext>
            </a:extLst>
          </p:cNvPr>
          <p:cNvCxnSpPr>
            <a:cxnSpLocks/>
          </p:cNvCxnSpPr>
          <p:nvPr/>
        </p:nvCxnSpPr>
        <p:spPr>
          <a:xfrm flipH="1">
            <a:off x="7940274" y="8228133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BA967FC7-174D-4322-97C4-A004F2D18B71}"/>
              </a:ext>
            </a:extLst>
          </p:cNvPr>
          <p:cNvCxnSpPr>
            <a:cxnSpLocks/>
            <a:endCxn id="232" idx="2"/>
          </p:cNvCxnSpPr>
          <p:nvPr/>
        </p:nvCxnSpPr>
        <p:spPr>
          <a:xfrm flipV="1">
            <a:off x="7940272" y="8764593"/>
            <a:ext cx="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D502D79-1BD2-4830-A22A-1292987348E6}"/>
              </a:ext>
            </a:extLst>
          </p:cNvPr>
          <p:cNvCxnSpPr>
            <a:cxnSpLocks/>
          </p:cNvCxnSpPr>
          <p:nvPr/>
        </p:nvCxnSpPr>
        <p:spPr>
          <a:xfrm flipH="1">
            <a:off x="7940274" y="8953500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704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968554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701230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0"/>
            <a:ext cx="1894590" cy="8697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8490C95-185D-4F84-80C5-2B265A37FB03}"/>
              </a:ext>
            </a:extLst>
          </p:cNvPr>
          <p:cNvSpPr txBox="1"/>
          <p:nvPr/>
        </p:nvSpPr>
        <p:spPr>
          <a:xfrm>
            <a:off x="5627915" y="2674623"/>
            <a:ext cx="11750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 get the advantages of each model, we gave custom weight to models.</a:t>
            </a:r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FC3BE-FF3D-48F6-99E1-2B2B0A1FDDD6}"/>
              </a:ext>
            </a:extLst>
          </p:cNvPr>
          <p:cNvSpPr/>
          <p:nvPr/>
        </p:nvSpPr>
        <p:spPr>
          <a:xfrm>
            <a:off x="6236595" y="4053289"/>
            <a:ext cx="1350347" cy="55381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SMA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12CF70-D04F-4A1A-BE7E-F73E252D5DBC}"/>
              </a:ext>
            </a:extLst>
          </p:cNvPr>
          <p:cNvSpPr/>
          <p:nvPr/>
        </p:nvSpPr>
        <p:spPr>
          <a:xfrm>
            <a:off x="7576187" y="4053289"/>
            <a:ext cx="1350347" cy="55381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DES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67754D-AE02-4467-B0E7-46DC46A99439}"/>
              </a:ext>
            </a:extLst>
          </p:cNvPr>
          <p:cNvSpPr/>
          <p:nvPr/>
        </p:nvSpPr>
        <p:spPr>
          <a:xfrm>
            <a:off x="8915779" y="4053289"/>
            <a:ext cx="1350347" cy="55381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LGB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9BB41D-1672-4DFE-BF55-ACB7937A5C5D}"/>
              </a:ext>
            </a:extLst>
          </p:cNvPr>
          <p:cNvSpPr/>
          <p:nvPr/>
        </p:nvSpPr>
        <p:spPr>
          <a:xfrm>
            <a:off x="10255371" y="4053289"/>
            <a:ext cx="1350347" cy="55381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XGB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6E0C74-A258-4AA3-AD1E-1D4D2CA153F4}"/>
              </a:ext>
            </a:extLst>
          </p:cNvPr>
          <p:cNvSpPr/>
          <p:nvPr/>
        </p:nvSpPr>
        <p:spPr>
          <a:xfrm>
            <a:off x="6236595" y="460710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BA7729-6A3D-4F51-A1D6-D4CE365178DE}"/>
              </a:ext>
            </a:extLst>
          </p:cNvPr>
          <p:cNvSpPr/>
          <p:nvPr/>
        </p:nvSpPr>
        <p:spPr>
          <a:xfrm>
            <a:off x="7576187" y="460710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24429C-37B3-419F-B216-33492F7B46B8}"/>
              </a:ext>
            </a:extLst>
          </p:cNvPr>
          <p:cNvSpPr/>
          <p:nvPr/>
        </p:nvSpPr>
        <p:spPr>
          <a:xfrm>
            <a:off x="8915779" y="460710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E58575-D518-447C-9A78-B0F7160E0C63}"/>
              </a:ext>
            </a:extLst>
          </p:cNvPr>
          <p:cNvSpPr/>
          <p:nvPr/>
        </p:nvSpPr>
        <p:spPr>
          <a:xfrm>
            <a:off x="10255371" y="460710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EC52720-8DAE-4043-A5D3-B131DADD980E}"/>
              </a:ext>
            </a:extLst>
          </p:cNvPr>
          <p:cNvSpPr/>
          <p:nvPr/>
        </p:nvSpPr>
        <p:spPr>
          <a:xfrm>
            <a:off x="11616473" y="4053289"/>
            <a:ext cx="1350347" cy="553811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LB(public)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C34EE80-8D82-4B2D-8879-0C4CD4857118}"/>
              </a:ext>
            </a:extLst>
          </p:cNvPr>
          <p:cNvSpPr/>
          <p:nvPr/>
        </p:nvSpPr>
        <p:spPr>
          <a:xfrm>
            <a:off x="11616472" y="4607100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0.973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1408CB-B850-45C0-B5C9-B27917CEE7C6}"/>
              </a:ext>
            </a:extLst>
          </p:cNvPr>
          <p:cNvSpPr/>
          <p:nvPr/>
        </p:nvSpPr>
        <p:spPr>
          <a:xfrm>
            <a:off x="6236595" y="516091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CD98EF-3837-4088-8730-46CCB406EBED}"/>
              </a:ext>
            </a:extLst>
          </p:cNvPr>
          <p:cNvSpPr/>
          <p:nvPr/>
        </p:nvSpPr>
        <p:spPr>
          <a:xfrm>
            <a:off x="7576187" y="516091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FBEDC7-394C-4244-B9A2-7E7DDFD0370A}"/>
              </a:ext>
            </a:extLst>
          </p:cNvPr>
          <p:cNvSpPr/>
          <p:nvPr/>
        </p:nvSpPr>
        <p:spPr>
          <a:xfrm>
            <a:off x="8915779" y="516091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37A96-933E-4E46-8A89-79A199B2E4C9}"/>
              </a:ext>
            </a:extLst>
          </p:cNvPr>
          <p:cNvSpPr/>
          <p:nvPr/>
        </p:nvSpPr>
        <p:spPr>
          <a:xfrm>
            <a:off x="10255371" y="516091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7833ECD-904B-4637-AD92-0920668D5825}"/>
              </a:ext>
            </a:extLst>
          </p:cNvPr>
          <p:cNvSpPr/>
          <p:nvPr/>
        </p:nvSpPr>
        <p:spPr>
          <a:xfrm>
            <a:off x="11616472" y="5160910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0.896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ADC29-FABE-41E9-8071-2D899FA74E14}"/>
              </a:ext>
            </a:extLst>
          </p:cNvPr>
          <p:cNvSpPr/>
          <p:nvPr/>
        </p:nvSpPr>
        <p:spPr>
          <a:xfrm>
            <a:off x="6236595" y="5714721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5A6DB7-2E00-45DB-BF52-5D0DD97BE32A}"/>
              </a:ext>
            </a:extLst>
          </p:cNvPr>
          <p:cNvSpPr/>
          <p:nvPr/>
        </p:nvSpPr>
        <p:spPr>
          <a:xfrm>
            <a:off x="7576187" y="5714721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3967EB-752E-4633-B653-9DB6CE218708}"/>
              </a:ext>
            </a:extLst>
          </p:cNvPr>
          <p:cNvSpPr/>
          <p:nvPr/>
        </p:nvSpPr>
        <p:spPr>
          <a:xfrm>
            <a:off x="8915779" y="5714721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0DB9F18-D675-4EEF-96B3-17CED95FBD85}"/>
              </a:ext>
            </a:extLst>
          </p:cNvPr>
          <p:cNvSpPr/>
          <p:nvPr/>
        </p:nvSpPr>
        <p:spPr>
          <a:xfrm>
            <a:off x="10255371" y="5714721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3CD89E8-F566-425A-838F-A0131971FAF9}"/>
              </a:ext>
            </a:extLst>
          </p:cNvPr>
          <p:cNvSpPr/>
          <p:nvPr/>
        </p:nvSpPr>
        <p:spPr>
          <a:xfrm>
            <a:off x="11616472" y="5714721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0.864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CF8437-7510-42D6-BF7C-E451A76AA692}"/>
              </a:ext>
            </a:extLst>
          </p:cNvPr>
          <p:cNvSpPr/>
          <p:nvPr/>
        </p:nvSpPr>
        <p:spPr>
          <a:xfrm>
            <a:off x="6236595" y="6268532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274418-19BB-4FC6-A743-699B2B741AFF}"/>
              </a:ext>
            </a:extLst>
          </p:cNvPr>
          <p:cNvSpPr/>
          <p:nvPr/>
        </p:nvSpPr>
        <p:spPr>
          <a:xfrm>
            <a:off x="7576187" y="6268532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9BDFE7-835A-4D64-9A48-9E9CBFDE97C8}"/>
              </a:ext>
            </a:extLst>
          </p:cNvPr>
          <p:cNvSpPr/>
          <p:nvPr/>
        </p:nvSpPr>
        <p:spPr>
          <a:xfrm>
            <a:off x="8915779" y="6268532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646A58D-1343-4652-B448-B2BDA6A525D8}"/>
              </a:ext>
            </a:extLst>
          </p:cNvPr>
          <p:cNvSpPr/>
          <p:nvPr/>
        </p:nvSpPr>
        <p:spPr>
          <a:xfrm>
            <a:off x="10255371" y="6268532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27A738-35E0-4FD2-BFD2-86AA21209BCF}"/>
              </a:ext>
            </a:extLst>
          </p:cNvPr>
          <p:cNvSpPr/>
          <p:nvPr/>
        </p:nvSpPr>
        <p:spPr>
          <a:xfrm>
            <a:off x="11616472" y="6268532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0.744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F00461-1121-4A9D-819B-6F15A43A0F76}"/>
              </a:ext>
            </a:extLst>
          </p:cNvPr>
          <p:cNvSpPr/>
          <p:nvPr/>
        </p:nvSpPr>
        <p:spPr>
          <a:xfrm>
            <a:off x="6236595" y="682234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2976C6-E5F9-41E7-B838-626C16929D8B}"/>
              </a:ext>
            </a:extLst>
          </p:cNvPr>
          <p:cNvSpPr/>
          <p:nvPr/>
        </p:nvSpPr>
        <p:spPr>
          <a:xfrm>
            <a:off x="7576187" y="682234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E8DBBD-2E0E-47E8-9242-B8B840368B4B}"/>
              </a:ext>
            </a:extLst>
          </p:cNvPr>
          <p:cNvSpPr/>
          <p:nvPr/>
        </p:nvSpPr>
        <p:spPr>
          <a:xfrm>
            <a:off x="8915779" y="682234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7B4260-35FE-4A76-9C17-91FB79EDDD4D}"/>
              </a:ext>
            </a:extLst>
          </p:cNvPr>
          <p:cNvSpPr/>
          <p:nvPr/>
        </p:nvSpPr>
        <p:spPr>
          <a:xfrm>
            <a:off x="10255371" y="682234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96650DB-FE61-486A-BDF3-925E9A54EA92}"/>
              </a:ext>
            </a:extLst>
          </p:cNvPr>
          <p:cNvSpPr/>
          <p:nvPr/>
        </p:nvSpPr>
        <p:spPr>
          <a:xfrm>
            <a:off x="11616472" y="6822343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0.582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EC1598D-8C2F-4CE1-A4D7-DDCA7612A59A}"/>
              </a:ext>
            </a:extLst>
          </p:cNvPr>
          <p:cNvSpPr/>
          <p:nvPr/>
        </p:nvSpPr>
        <p:spPr>
          <a:xfrm>
            <a:off x="6236595" y="737615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79C20F1-AF7A-4891-B067-C1978666E878}"/>
              </a:ext>
            </a:extLst>
          </p:cNvPr>
          <p:cNvSpPr/>
          <p:nvPr/>
        </p:nvSpPr>
        <p:spPr>
          <a:xfrm>
            <a:off x="7576187" y="737615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2168EF-417C-4522-B8C7-194B1D931ECF}"/>
              </a:ext>
            </a:extLst>
          </p:cNvPr>
          <p:cNvSpPr/>
          <p:nvPr/>
        </p:nvSpPr>
        <p:spPr>
          <a:xfrm>
            <a:off x="8915779" y="737615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717301-00EA-4AF1-B670-6AB25E20BBBE}"/>
              </a:ext>
            </a:extLst>
          </p:cNvPr>
          <p:cNvSpPr/>
          <p:nvPr/>
        </p:nvSpPr>
        <p:spPr>
          <a:xfrm>
            <a:off x="10255371" y="737615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662AAC5-690A-4F15-8877-B6B014C3AABA}"/>
              </a:ext>
            </a:extLst>
          </p:cNvPr>
          <p:cNvSpPr/>
          <p:nvPr/>
        </p:nvSpPr>
        <p:spPr>
          <a:xfrm>
            <a:off x="11616472" y="7376153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0.531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2FA0F2-3442-4168-875F-B9FF9CFFF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36310" y="4070607"/>
            <a:ext cx="3476625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968554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701230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0"/>
            <a:ext cx="1894590" cy="8697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8DD3B6-7806-47B3-BFC7-AEF2906291FA}"/>
              </a:ext>
            </a:extLst>
          </p:cNvPr>
          <p:cNvSpPr/>
          <p:nvPr/>
        </p:nvSpPr>
        <p:spPr>
          <a:xfrm>
            <a:off x="5715001" y="6319554"/>
            <a:ext cx="2641547" cy="782187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Simple Moving 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Average (SMA)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6F9ABD-57B0-4256-AB4D-421071074954}"/>
              </a:ext>
            </a:extLst>
          </p:cNvPr>
          <p:cNvSpPr/>
          <p:nvPr/>
        </p:nvSpPr>
        <p:spPr>
          <a:xfrm>
            <a:off x="8721227" y="6319554"/>
            <a:ext cx="2641547" cy="782187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Double Exponential Smoothing (DES)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A0841B-B15D-49C0-9BB6-4ED8DC9D7B94}"/>
              </a:ext>
            </a:extLst>
          </p:cNvPr>
          <p:cNvSpPr/>
          <p:nvPr/>
        </p:nvSpPr>
        <p:spPr>
          <a:xfrm>
            <a:off x="11727453" y="6319554"/>
            <a:ext cx="2641547" cy="782187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Light Gradient 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Boosting Machine (LGB)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544FFD-A18F-47DF-A8AE-E5FFC7193DA8}"/>
              </a:ext>
            </a:extLst>
          </p:cNvPr>
          <p:cNvSpPr/>
          <p:nvPr/>
        </p:nvSpPr>
        <p:spPr>
          <a:xfrm>
            <a:off x="14733679" y="6319554"/>
            <a:ext cx="2641547" cy="782187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Extreme Gradient Boosting (XGB)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58111D-A917-40BC-951C-F6BA7A0AE3B6}"/>
              </a:ext>
            </a:extLst>
          </p:cNvPr>
          <p:cNvSpPr/>
          <p:nvPr/>
        </p:nvSpPr>
        <p:spPr>
          <a:xfrm>
            <a:off x="6527749" y="7363873"/>
            <a:ext cx="1016052" cy="437014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240D12-E01E-456A-AC86-F81D3E84BF39}"/>
              </a:ext>
            </a:extLst>
          </p:cNvPr>
          <p:cNvSpPr/>
          <p:nvPr/>
        </p:nvSpPr>
        <p:spPr>
          <a:xfrm>
            <a:off x="9533974" y="7363873"/>
            <a:ext cx="1016052" cy="437014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D84FB1-B42C-4CEC-BACA-368D7916E1D6}"/>
              </a:ext>
            </a:extLst>
          </p:cNvPr>
          <p:cNvSpPr/>
          <p:nvPr/>
        </p:nvSpPr>
        <p:spPr>
          <a:xfrm>
            <a:off x="12540199" y="7363873"/>
            <a:ext cx="1016052" cy="437014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BB7E12-627B-405C-AA24-740D6F30F51E}"/>
              </a:ext>
            </a:extLst>
          </p:cNvPr>
          <p:cNvSpPr/>
          <p:nvPr/>
        </p:nvSpPr>
        <p:spPr>
          <a:xfrm>
            <a:off x="15546424" y="7363873"/>
            <a:ext cx="1016052" cy="437014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0FA14B-43DC-49EB-B0E8-70BA851A934E}"/>
              </a:ext>
            </a:extLst>
          </p:cNvPr>
          <p:cNvCxnSpPr>
            <a:stCxn id="24" idx="2"/>
          </p:cNvCxnSpPr>
          <p:nvPr/>
        </p:nvCxnSpPr>
        <p:spPr>
          <a:xfrm flipH="1">
            <a:off x="7035774" y="7800887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F1E654E-ED69-4630-B348-A4D116527AA8}"/>
              </a:ext>
            </a:extLst>
          </p:cNvPr>
          <p:cNvCxnSpPr/>
          <p:nvPr/>
        </p:nvCxnSpPr>
        <p:spPr>
          <a:xfrm flipH="1">
            <a:off x="10042000" y="7800887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BB1537-DBA5-46DE-A8AF-B0DD835FD20C}"/>
              </a:ext>
            </a:extLst>
          </p:cNvPr>
          <p:cNvCxnSpPr/>
          <p:nvPr/>
        </p:nvCxnSpPr>
        <p:spPr>
          <a:xfrm flipH="1">
            <a:off x="13048226" y="7800887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0F7BF6A-7918-464F-B85D-6D1C23A31D2A}"/>
              </a:ext>
            </a:extLst>
          </p:cNvPr>
          <p:cNvCxnSpPr/>
          <p:nvPr/>
        </p:nvCxnSpPr>
        <p:spPr>
          <a:xfrm flipH="1">
            <a:off x="16054452" y="7800887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51223F-7B09-4B8C-93D7-0664C58F7890}"/>
              </a:ext>
            </a:extLst>
          </p:cNvPr>
          <p:cNvCxnSpPr>
            <a:cxnSpLocks/>
          </p:cNvCxnSpPr>
          <p:nvPr/>
        </p:nvCxnSpPr>
        <p:spPr>
          <a:xfrm>
            <a:off x="7035774" y="8453154"/>
            <a:ext cx="901867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3F2126-79B8-4EF3-BC77-13523ACDEB83}"/>
              </a:ext>
            </a:extLst>
          </p:cNvPr>
          <p:cNvCxnSpPr/>
          <p:nvPr/>
        </p:nvCxnSpPr>
        <p:spPr>
          <a:xfrm flipH="1">
            <a:off x="11536851" y="8480368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85588-5DD2-4398-A9A0-316612DA24CD}"/>
              </a:ext>
            </a:extLst>
          </p:cNvPr>
          <p:cNvSpPr/>
          <p:nvPr/>
        </p:nvSpPr>
        <p:spPr>
          <a:xfrm>
            <a:off x="10508015" y="9141966"/>
            <a:ext cx="2074194" cy="505380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Final Model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34E5348-C0BE-4A0F-89A1-A7C2F91FF2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2920"/>
          <a:stretch/>
        </p:blipFill>
        <p:spPr>
          <a:xfrm>
            <a:off x="5627915" y="3826193"/>
            <a:ext cx="4437531" cy="20368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8490C95-185D-4F84-80C5-2B265A37FB03}"/>
              </a:ext>
            </a:extLst>
          </p:cNvPr>
          <p:cNvSpPr txBox="1"/>
          <p:nvPr/>
        </p:nvSpPr>
        <p:spPr>
          <a:xfrm>
            <a:off x="5627915" y="2674623"/>
            <a:ext cx="11750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 get the advantages of each model, we gave custom weight to models.</a:t>
            </a:r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003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8" y="2912553"/>
            <a:ext cx="4184338" cy="5370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7"/>
            <a:ext cx="3059992" cy="780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7"/>
            <a:ext cx="3718022" cy="13495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913157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0" cy="19234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43132" y="3118398"/>
            <a:ext cx="2267418" cy="5059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52915" y="3744658"/>
            <a:ext cx="5271646" cy="12406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3132" y="5338322"/>
            <a:ext cx="1671901" cy="5522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52915" y="5964582"/>
            <a:ext cx="5315696" cy="12406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4218" y="3118398"/>
            <a:ext cx="1802529" cy="5522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37551" y="3744658"/>
            <a:ext cx="5240713" cy="27768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34218" y="6936124"/>
            <a:ext cx="3068051" cy="5522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44001" y="7562384"/>
            <a:ext cx="5245672" cy="8566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43132" y="7378124"/>
            <a:ext cx="1163724" cy="5522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52915" y="8004384"/>
            <a:ext cx="5143046" cy="8566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4" y="2912554"/>
            <a:ext cx="4659549" cy="5370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556436"/>
            <a:ext cx="3238203" cy="780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22973"/>
            <a:ext cx="1814593" cy="11830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4182</Words>
  <Application>Microsoft Macintosh PowerPoint</Application>
  <PresentationFormat>사용자 지정</PresentationFormat>
  <Paragraphs>617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6" baseType="lpstr">
      <vt:lpstr>에스코어 드림 4 Regular</vt:lpstr>
      <vt:lpstr>에스코어 드림 5 Medium</vt:lpstr>
      <vt:lpstr>에스코어 드림 6 Bold</vt:lpstr>
      <vt:lpstr>에스코어 드림 8 Heavy</vt:lpstr>
      <vt:lpstr>Arial Unicode MS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신선웅</cp:lastModifiedBy>
  <cp:revision>49</cp:revision>
  <dcterms:created xsi:type="dcterms:W3CDTF">2021-06-05T14:39:38Z</dcterms:created>
  <dcterms:modified xsi:type="dcterms:W3CDTF">2021-07-06T12:14:21Z</dcterms:modified>
</cp:coreProperties>
</file>